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6858000" cy="9686925"/>
  <p:defaultText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2826" y="-72"/>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2270998" y="13298392"/>
            <a:ext cx="25737979" cy="9176087"/>
          </a:xfrm>
          <a:prstGeom prst="rect">
            <a:avLst/>
          </a:prstGeom>
        </p:spPr>
        <p:txBody>
          <a:bodyPr lIns="417643" tIns="208822" rIns="417643" bIns="208822"/>
          <a:lstStyle/>
          <a:p>
            <a:r>
              <a:rPr lang="de-DE" smtClean="0"/>
              <a:t>Titelmasterformat durch Klicken bearbeiten</a:t>
            </a:r>
            <a:endParaRPr lang="de-DE"/>
          </a:p>
        </p:txBody>
      </p:sp>
      <p:sp>
        <p:nvSpPr>
          <p:cNvPr id="3" name="Untertitel 2"/>
          <p:cNvSpPr>
            <a:spLocks noGrp="1"/>
          </p:cNvSpPr>
          <p:nvPr>
            <p:ph type="subTitle" idx="1"/>
          </p:nvPr>
        </p:nvSpPr>
        <p:spPr>
          <a:xfrm>
            <a:off x="4541996" y="24258164"/>
            <a:ext cx="21195983" cy="10939956"/>
          </a:xfrm>
          <a:prstGeom prst="rect">
            <a:avLst/>
          </a:prstGeom>
        </p:spPr>
        <p:txBody>
          <a:bodyPr lIns="417643" tIns="208822" rIns="417643" bIns="208822"/>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1513999" y="39677164"/>
            <a:ext cx="7065328" cy="2279158"/>
          </a:xfrm>
          <a:prstGeom prst="rect">
            <a:avLst/>
          </a:prstGeom>
        </p:spPr>
        <p:txBody>
          <a:bodyPr lIns="417643" tIns="208822" rIns="417643" bIns="208822"/>
          <a:lstStyle/>
          <a:p>
            <a:fld id="{D2ED235E-9080-4719-A145-5B05AC56BA2B}" type="datetimeFigureOut">
              <a:rPr lang="de-DE" smtClean="0"/>
              <a:t>07.02.2017</a:t>
            </a:fld>
            <a:endParaRPr lang="de-DE"/>
          </a:p>
        </p:txBody>
      </p:sp>
      <p:sp>
        <p:nvSpPr>
          <p:cNvPr id="5" name="Fußzeilenplatzhalter 4"/>
          <p:cNvSpPr>
            <a:spLocks noGrp="1"/>
          </p:cNvSpPr>
          <p:nvPr>
            <p:ph type="ftr" sz="quarter" idx="11"/>
          </p:nvPr>
        </p:nvSpPr>
        <p:spPr>
          <a:xfrm>
            <a:off x="10345658" y="39677164"/>
            <a:ext cx="9588659" cy="2279158"/>
          </a:xfrm>
          <a:prstGeom prst="rect">
            <a:avLst/>
          </a:prstGeom>
        </p:spPr>
        <p:txBody>
          <a:bodyPr lIns="417643" tIns="208822" rIns="417643" bIns="208822"/>
          <a:lstStyle/>
          <a:p>
            <a:endParaRPr lang="de-DE"/>
          </a:p>
        </p:txBody>
      </p:sp>
      <p:sp>
        <p:nvSpPr>
          <p:cNvPr id="6" name="Foliennummernplatzhalter 5"/>
          <p:cNvSpPr>
            <a:spLocks noGrp="1"/>
          </p:cNvSpPr>
          <p:nvPr>
            <p:ph type="sldNum" sz="quarter" idx="12"/>
          </p:nvPr>
        </p:nvSpPr>
        <p:spPr>
          <a:xfrm>
            <a:off x="21700649" y="39677164"/>
            <a:ext cx="7065328" cy="2279158"/>
          </a:xfrm>
          <a:prstGeom prst="rect">
            <a:avLst/>
          </a:prstGeom>
        </p:spPr>
        <p:txBody>
          <a:bodyPr lIns="417643" tIns="208822" rIns="417643" bIns="208822"/>
          <a:lstStyle/>
          <a:p>
            <a:fld id="{07A96CB7-5B98-44AE-A165-BB4B0B7DE95A}" type="slidenum">
              <a:rPr lang="de-DE" smtClean="0"/>
              <a:t>‹Nr.›</a:t>
            </a:fld>
            <a:endParaRPr lang="de-DE"/>
          </a:p>
        </p:txBody>
      </p:sp>
    </p:spTree>
    <p:extLst>
      <p:ext uri="{BB962C8B-B14F-4D97-AF65-F5344CB8AC3E}">
        <p14:creationId xmlns:p14="http://schemas.microsoft.com/office/powerpoint/2010/main" val="22713198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69203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user\Desktop\HSKL_LOGO_RGB_pos.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51817"/>
          <a:stretch/>
        </p:blipFill>
        <p:spPr bwMode="auto">
          <a:xfrm>
            <a:off x="1933373" y="1610763"/>
            <a:ext cx="4979648" cy="5400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p:cNvSpPr txBox="1"/>
          <p:nvPr/>
        </p:nvSpPr>
        <p:spPr>
          <a:xfrm>
            <a:off x="8176640" y="1466747"/>
            <a:ext cx="20212737" cy="7048083"/>
          </a:xfrm>
          <a:prstGeom prst="rect">
            <a:avLst/>
          </a:prstGeom>
          <a:noFill/>
        </p:spPr>
        <p:txBody>
          <a:bodyPr wrap="square" rtlCol="0">
            <a:spAutoFit/>
          </a:bodyPr>
          <a:lstStyle/>
          <a:p>
            <a:pPr>
              <a:lnSpc>
                <a:spcPts val="9000"/>
              </a:lnSpc>
            </a:pPr>
            <a:r>
              <a:rPr lang="de-DE" sz="7200" b="1" dirty="0" smtClean="0">
                <a:solidFill>
                  <a:schemeClr val="accent6"/>
                </a:solidFill>
              </a:rPr>
              <a:t>Eine neue </a:t>
            </a:r>
            <a:r>
              <a:rPr lang="de-DE" sz="7200" b="1" dirty="0" err="1" smtClean="0">
                <a:solidFill>
                  <a:schemeClr val="accent6"/>
                </a:solidFill>
              </a:rPr>
              <a:t>Postervorlage</a:t>
            </a:r>
            <a:r>
              <a:rPr lang="de-DE" sz="7200" b="1" dirty="0" smtClean="0">
                <a:solidFill>
                  <a:schemeClr val="accent6"/>
                </a:solidFill>
              </a:rPr>
              <a:t> für das Forschende Lernen – Deutsch (Projekttitel)</a:t>
            </a:r>
          </a:p>
          <a:p>
            <a:endParaRPr lang="de-DE" sz="4400" b="1" dirty="0" smtClean="0">
              <a:solidFill>
                <a:schemeClr val="tx1">
                  <a:lumMod val="85000"/>
                  <a:lumOff val="15000"/>
                </a:schemeClr>
              </a:solidFill>
            </a:endParaRPr>
          </a:p>
          <a:p>
            <a:r>
              <a:rPr lang="de-DE" sz="4400" b="1" dirty="0" smtClean="0">
                <a:solidFill>
                  <a:srgbClr val="262626"/>
                </a:solidFill>
              </a:rPr>
              <a:t>Max / Inge Mustermann </a:t>
            </a:r>
          </a:p>
          <a:p>
            <a:r>
              <a:rPr lang="en-US" sz="4400" spc="-100" dirty="0" err="1" smtClean="0">
                <a:solidFill>
                  <a:srgbClr val="262626"/>
                </a:solidFill>
              </a:rPr>
              <a:t>Hochschule</a:t>
            </a:r>
            <a:r>
              <a:rPr lang="en-US" sz="4400" spc="-100" dirty="0" smtClean="0">
                <a:solidFill>
                  <a:srgbClr val="262626"/>
                </a:solidFill>
              </a:rPr>
              <a:t> Kaiserslautern </a:t>
            </a:r>
            <a:endParaRPr lang="en-US" sz="4400" spc="-100" dirty="0">
              <a:solidFill>
                <a:srgbClr val="262626"/>
              </a:solidFill>
            </a:endParaRPr>
          </a:p>
          <a:p>
            <a:r>
              <a:rPr lang="en-US" sz="4400" spc="-100" dirty="0" err="1" smtClean="0">
                <a:solidFill>
                  <a:srgbClr val="262626"/>
                </a:solidFill>
              </a:rPr>
              <a:t>Fachbereich</a:t>
            </a:r>
            <a:r>
              <a:rPr lang="en-US" sz="4400" spc="-100" dirty="0" smtClean="0">
                <a:solidFill>
                  <a:srgbClr val="262626"/>
                </a:solidFill>
              </a:rPr>
              <a:t> </a:t>
            </a:r>
            <a:r>
              <a:rPr lang="en-US" sz="4400" spc="-100" dirty="0" err="1" smtClean="0">
                <a:solidFill>
                  <a:srgbClr val="262626"/>
                </a:solidFill>
              </a:rPr>
              <a:t>xy</a:t>
            </a:r>
            <a:endParaRPr lang="en-US" sz="4400" spc="-100" dirty="0" smtClean="0">
              <a:solidFill>
                <a:srgbClr val="262626"/>
              </a:solidFill>
            </a:endParaRPr>
          </a:p>
          <a:p>
            <a:r>
              <a:rPr lang="de-DE" sz="4400" dirty="0" smtClean="0">
                <a:solidFill>
                  <a:srgbClr val="262626"/>
                </a:solidFill>
              </a:rPr>
              <a:t>max.mustermann@hs-kl.de</a:t>
            </a:r>
          </a:p>
          <a:p>
            <a:endParaRPr lang="de-DE" dirty="0"/>
          </a:p>
        </p:txBody>
      </p:sp>
      <p:sp>
        <p:nvSpPr>
          <p:cNvPr id="13" name="Textfeld 12"/>
          <p:cNvSpPr txBox="1"/>
          <p:nvPr/>
        </p:nvSpPr>
        <p:spPr>
          <a:xfrm>
            <a:off x="1890515" y="20684182"/>
            <a:ext cx="12529392"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Material &amp; Methoden</a:t>
            </a:r>
          </a:p>
        </p:txBody>
      </p:sp>
      <p:sp>
        <p:nvSpPr>
          <p:cNvPr id="14" name="Textfeld 13"/>
          <p:cNvSpPr txBox="1"/>
          <p:nvPr/>
        </p:nvSpPr>
        <p:spPr>
          <a:xfrm>
            <a:off x="1890515" y="21656404"/>
            <a:ext cx="12529392" cy="4478149"/>
          </a:xfrm>
          <a:prstGeom prst="rect">
            <a:avLst/>
          </a:prstGeom>
          <a:noFill/>
        </p:spPr>
        <p:txBody>
          <a:bodyPr wrap="square" rtlCol="0">
            <a:spAutoFit/>
          </a:bodyPr>
          <a:lstStyle/>
          <a:p>
            <a:pPr algn="just">
              <a:lnSpc>
                <a:spcPts val="3800"/>
              </a:lnSpc>
            </a:pPr>
            <a:r>
              <a:rPr lang="de-DE" sz="3000" b="1" dirty="0" smtClean="0">
                <a:solidFill>
                  <a:srgbClr val="262626"/>
                </a:solidFill>
              </a:rPr>
              <a:t>Arial 30pt </a:t>
            </a:r>
            <a:r>
              <a:rPr lang="de-DE" sz="3000" b="1" dirty="0" err="1" smtClean="0">
                <a:solidFill>
                  <a:srgbClr val="262626"/>
                </a:solidFill>
              </a:rPr>
              <a:t>bold</a:t>
            </a:r>
            <a:r>
              <a:rPr lang="de-DE" sz="3000" b="1" dirty="0" smtClean="0">
                <a:solidFill>
                  <a:srgbClr val="262626"/>
                </a:solidFill>
              </a:rPr>
              <a:t> </a:t>
            </a:r>
            <a:r>
              <a:rPr lang="en-US" sz="3000" b="1" dirty="0" smtClean="0">
                <a:solidFill>
                  <a:srgbClr val="262626"/>
                </a:solidFill>
              </a:rPr>
              <a:t>SEM investigation of prominent sample features</a:t>
            </a:r>
            <a:r>
              <a:rPr lang="de-DE" sz="3000" b="1" dirty="0" smtClean="0">
                <a:solidFill>
                  <a:srgbClr val="262626"/>
                </a:solidFill>
              </a:rPr>
              <a:t> </a:t>
            </a:r>
            <a:endParaRPr lang="en-US" sz="3000" b="1" dirty="0" smtClean="0">
              <a:solidFill>
                <a:srgbClr val="262626"/>
              </a:solidFill>
            </a:endParaRPr>
          </a:p>
          <a:p>
            <a:pPr algn="just">
              <a:lnSpc>
                <a:spcPts val="3800"/>
              </a:lnSpc>
            </a:pPr>
            <a:r>
              <a:rPr lang="de-DE" sz="3000" dirty="0" smtClean="0">
                <a:solidFill>
                  <a:srgbClr val="262626"/>
                </a:solidFill>
              </a:rPr>
              <a:t>Arial 30pt </a:t>
            </a: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facilisis</a:t>
            </a:r>
            <a:r>
              <a:rPr lang="de-DE" sz="3000" dirty="0" smtClean="0">
                <a:solidFill>
                  <a:srgbClr val="262626"/>
                </a:solidFill>
              </a:rPr>
              <a:t> </a:t>
            </a:r>
            <a:r>
              <a:rPr lang="de-DE" sz="3000" dirty="0" err="1" smtClean="0">
                <a:solidFill>
                  <a:srgbClr val="262626"/>
                </a:solidFill>
              </a:rPr>
              <a:t>suscipit</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et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lectus</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a:t>
            </a:r>
            <a:r>
              <a:rPr lang="de-DE" sz="3000" dirty="0" err="1" smtClean="0">
                <a:solidFill>
                  <a:srgbClr val="262626"/>
                </a:solidFill>
              </a:rPr>
              <a:t>ut</a:t>
            </a:r>
            <a:r>
              <a:rPr lang="de-DE" sz="3000" dirty="0" smtClean="0">
                <a:solidFill>
                  <a:srgbClr val="262626"/>
                </a:solidFill>
              </a:rPr>
              <a:t>. Morbi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 Nam </a:t>
            </a:r>
            <a:r>
              <a:rPr lang="de-DE" sz="3000" dirty="0" err="1" smtClean="0">
                <a:solidFill>
                  <a:srgbClr val="262626"/>
                </a:solidFill>
              </a:rPr>
              <a:t>ac</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sem</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mattis</a:t>
            </a:r>
            <a:r>
              <a:rPr lang="de-DE" sz="3000" dirty="0" smtClean="0">
                <a:solidFill>
                  <a:srgbClr val="262626"/>
                </a:solidFill>
              </a:rPr>
              <a:t> </a:t>
            </a:r>
            <a:r>
              <a:rPr lang="de-DE" sz="3000" dirty="0" err="1" smtClean="0">
                <a:solidFill>
                  <a:srgbClr val="262626"/>
                </a:solidFill>
              </a:rPr>
              <a:t>quis</a:t>
            </a:r>
            <a:r>
              <a:rPr lang="de-DE" sz="3000" dirty="0" smtClean="0">
                <a:solidFill>
                  <a:srgbClr val="262626"/>
                </a:solidFill>
              </a:rPr>
              <a:t> </a:t>
            </a:r>
            <a:r>
              <a:rPr lang="de-DE" sz="3000" dirty="0" err="1" smtClean="0">
                <a:solidFill>
                  <a:srgbClr val="262626"/>
                </a:solidFill>
              </a:rPr>
              <a:t>mollis</a:t>
            </a:r>
            <a:r>
              <a:rPr lang="de-DE" sz="3000" dirty="0" smtClean="0">
                <a:solidFill>
                  <a:srgbClr val="262626"/>
                </a:solidFill>
              </a:rPr>
              <a:t>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dignissim</a:t>
            </a:r>
            <a:r>
              <a:rPr lang="de-DE" sz="3000" dirty="0" smtClean="0">
                <a:solidFill>
                  <a:srgbClr val="262626"/>
                </a:solidFill>
              </a:rPr>
              <a:t> </a:t>
            </a:r>
            <a:r>
              <a:rPr lang="de-DE" sz="3000" dirty="0" err="1" smtClean="0">
                <a:solidFill>
                  <a:srgbClr val="262626"/>
                </a:solidFill>
              </a:rPr>
              <a:t>vel</a:t>
            </a:r>
            <a:r>
              <a:rPr lang="de-DE" sz="3000" dirty="0" smtClean="0">
                <a:solidFill>
                  <a:srgbClr val="262626"/>
                </a:solidFill>
              </a:rPr>
              <a:t> mi. In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urna</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turpis</a:t>
            </a:r>
            <a:r>
              <a:rPr lang="de-DE" sz="3000" dirty="0" smtClean="0">
                <a:solidFill>
                  <a:srgbClr val="262626"/>
                </a:solidFill>
              </a:rPr>
              <a:t> </a:t>
            </a:r>
            <a:r>
              <a:rPr lang="de-DE" sz="3000" dirty="0" err="1" smtClean="0">
                <a:solidFill>
                  <a:srgbClr val="262626"/>
                </a:solidFill>
              </a:rPr>
              <a:t>posuere</a:t>
            </a:r>
            <a:r>
              <a:rPr lang="de-DE" sz="3000" dirty="0" smtClean="0">
                <a:solidFill>
                  <a:srgbClr val="262626"/>
                </a:solidFill>
              </a:rPr>
              <a:t> </a:t>
            </a:r>
            <a:r>
              <a:rPr lang="de-DE" sz="3000" dirty="0" err="1" smtClean="0">
                <a:solidFill>
                  <a:srgbClr val="262626"/>
                </a:solidFill>
              </a:rPr>
              <a:t>eleifend</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a:t>
            </a:r>
            <a:r>
              <a:rPr lang="de-DE" sz="3000" dirty="0" err="1" smtClean="0">
                <a:solidFill>
                  <a:srgbClr val="262626"/>
                </a:solidFill>
              </a:rPr>
              <a:t>rhoncus</a:t>
            </a:r>
            <a:r>
              <a:rPr lang="de-DE" sz="3000" dirty="0" smtClean="0">
                <a:solidFill>
                  <a:srgbClr val="262626"/>
                </a:solidFill>
              </a:rPr>
              <a:t>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non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dui</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id. </a:t>
            </a:r>
            <a:r>
              <a:rPr lang="de-DE" sz="3000" dirty="0" err="1" smtClean="0">
                <a:solidFill>
                  <a:srgbClr val="262626"/>
                </a:solidFill>
              </a:rPr>
              <a:t>Curabitur</a:t>
            </a:r>
            <a:r>
              <a:rPr lang="de-DE" sz="3000" dirty="0" smtClean="0">
                <a:solidFill>
                  <a:srgbClr val="262626"/>
                </a:solidFill>
              </a:rPr>
              <a:t> </a:t>
            </a:r>
            <a:r>
              <a:rPr lang="de-DE" sz="3000" dirty="0" err="1" smtClean="0">
                <a:solidFill>
                  <a:srgbClr val="262626"/>
                </a:solidFill>
              </a:rPr>
              <a:t>eu</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semper</a:t>
            </a:r>
            <a:r>
              <a:rPr lang="de-DE" sz="3000" dirty="0" smtClean="0">
                <a:solidFill>
                  <a:srgbClr val="262626"/>
                </a:solidFill>
              </a:rPr>
              <a:t> </a:t>
            </a:r>
            <a:r>
              <a:rPr lang="de-DE" sz="3000" dirty="0" err="1" smtClean="0">
                <a:solidFill>
                  <a:srgbClr val="262626"/>
                </a:solidFill>
              </a:rPr>
              <a:t>fermentum</a:t>
            </a:r>
            <a:r>
              <a:rPr lang="de-DE" sz="3000" dirty="0" smtClean="0">
                <a:solidFill>
                  <a:srgbClr val="262626"/>
                </a:solidFill>
              </a:rPr>
              <a:t>.</a:t>
            </a:r>
          </a:p>
          <a:p>
            <a:pPr algn="just">
              <a:lnSpc>
                <a:spcPts val="3800"/>
              </a:lnSpc>
            </a:pP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venenatis</a:t>
            </a:r>
            <a:r>
              <a:rPr lang="de-DE" sz="3000" dirty="0" smtClean="0">
                <a:solidFill>
                  <a:srgbClr val="262626"/>
                </a:solidFill>
              </a:rPr>
              <a:t> ante </a:t>
            </a:r>
            <a:r>
              <a:rPr lang="de-DE" sz="3000" dirty="0" err="1" smtClean="0">
                <a:solidFill>
                  <a:srgbClr val="262626"/>
                </a:solidFill>
              </a:rPr>
              <a:t>risus</a:t>
            </a:r>
            <a:r>
              <a:rPr lang="de-DE" sz="3000" dirty="0" smtClean="0">
                <a:solidFill>
                  <a:srgbClr val="262626"/>
                </a:solidFill>
              </a:rPr>
              <a:t>, </a:t>
            </a:r>
            <a:r>
              <a:rPr lang="de-DE" sz="3000" dirty="0" err="1" smtClean="0">
                <a:solidFill>
                  <a:srgbClr val="262626"/>
                </a:solidFill>
              </a:rPr>
              <a:t>molestie</a:t>
            </a:r>
            <a:r>
              <a:rPr lang="de-DE" sz="3000" dirty="0" smtClean="0">
                <a:solidFill>
                  <a:srgbClr val="262626"/>
                </a:solidFill>
              </a:rPr>
              <a:t> </a:t>
            </a:r>
            <a:r>
              <a:rPr lang="de-DE" sz="3000" dirty="0" err="1" smtClean="0">
                <a:solidFill>
                  <a:srgbClr val="262626"/>
                </a:solidFill>
              </a:rPr>
              <a:t>gravida</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Quisque</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metus</a:t>
            </a:r>
            <a:r>
              <a:rPr lang="de-DE" sz="3000" dirty="0" smtClean="0">
                <a:solidFill>
                  <a:srgbClr val="262626"/>
                </a:solidFill>
              </a:rPr>
              <a:t>, </a:t>
            </a:r>
            <a:r>
              <a:rPr lang="de-DE" sz="3000" dirty="0" err="1" smtClean="0">
                <a:solidFill>
                  <a:srgbClr val="262626"/>
                </a:solidFill>
              </a:rPr>
              <a:t>vulputate</a:t>
            </a:r>
            <a:r>
              <a:rPr lang="de-DE" sz="3000" dirty="0" smtClean="0">
                <a:solidFill>
                  <a:srgbClr val="262626"/>
                </a:solidFill>
              </a:rPr>
              <a:t> </a:t>
            </a:r>
            <a:r>
              <a:rPr lang="de-DE" sz="3000" dirty="0" err="1" smtClean="0">
                <a:solidFill>
                  <a:srgbClr val="262626"/>
                </a:solidFill>
              </a:rPr>
              <a:t>eget</a:t>
            </a:r>
            <a:r>
              <a:rPr lang="de-DE" sz="3000" dirty="0" smtClean="0">
                <a:solidFill>
                  <a:srgbClr val="262626"/>
                </a:solidFill>
              </a:rPr>
              <a:t> </a:t>
            </a:r>
            <a:r>
              <a:rPr lang="de-DE" sz="3000" dirty="0" err="1" smtClean="0">
                <a:solidFill>
                  <a:srgbClr val="262626"/>
                </a:solidFill>
              </a:rPr>
              <a:t>euismod</a:t>
            </a:r>
            <a:r>
              <a:rPr lang="de-DE" sz="3000" dirty="0" smtClean="0">
                <a:solidFill>
                  <a:srgbClr val="262626"/>
                </a:solidFill>
              </a:rPr>
              <a:t> in, </a:t>
            </a:r>
            <a:r>
              <a:rPr lang="de-DE" sz="3000" dirty="0" err="1" smtClean="0">
                <a:solidFill>
                  <a:srgbClr val="262626"/>
                </a:solidFill>
              </a:rPr>
              <a:t>ornare</a:t>
            </a:r>
            <a:r>
              <a:rPr lang="de-DE" sz="3000" dirty="0" smtClean="0">
                <a:solidFill>
                  <a:srgbClr val="262626"/>
                </a:solidFill>
              </a:rPr>
              <a:t> </a:t>
            </a:r>
            <a:r>
              <a:rPr lang="de-DE" sz="3000" dirty="0" err="1" smtClean="0">
                <a:solidFill>
                  <a:srgbClr val="262626"/>
                </a:solidFill>
              </a:rPr>
              <a:t>sed</a:t>
            </a:r>
            <a:r>
              <a:rPr lang="de-DE" sz="3000" dirty="0" smtClean="0">
                <a:solidFill>
                  <a:srgbClr val="262626"/>
                </a:solidFill>
              </a:rPr>
              <a:t> </a:t>
            </a:r>
            <a:r>
              <a:rPr lang="de-DE" sz="3000" dirty="0" err="1" smtClean="0">
                <a:solidFill>
                  <a:srgbClr val="262626"/>
                </a:solidFill>
              </a:rPr>
              <a:t>quam</a:t>
            </a:r>
            <a:r>
              <a:rPr lang="de-DE" sz="3000" dirty="0" smtClean="0">
                <a:solidFill>
                  <a:srgbClr val="262626"/>
                </a:solidFill>
              </a:rPr>
              <a:t>. </a:t>
            </a:r>
            <a:r>
              <a:rPr lang="de-DE" sz="3000" dirty="0" err="1" smtClean="0">
                <a:solidFill>
                  <a:srgbClr val="262626"/>
                </a:solidFill>
              </a:rPr>
              <a:t>Pellentesque</a:t>
            </a:r>
            <a:r>
              <a:rPr lang="de-DE" sz="3000" dirty="0" smtClean="0">
                <a:solidFill>
                  <a:srgbClr val="262626"/>
                </a:solidFill>
              </a:rPr>
              <a: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purus</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eros</a:t>
            </a:r>
            <a:r>
              <a:rPr lang="de-DE" sz="3000" dirty="0" smtClean="0">
                <a:solidFill>
                  <a:srgbClr val="262626"/>
                </a:solidFill>
              </a:rPr>
              <a:t> </a:t>
            </a:r>
            <a:r>
              <a:rPr lang="de-DE" sz="3000" dirty="0" err="1" smtClean="0">
                <a:solidFill>
                  <a:srgbClr val="262626"/>
                </a:solidFill>
              </a:rPr>
              <a:t>ultricies</a:t>
            </a:r>
            <a:r>
              <a:rPr lang="de-DE" sz="3000" dirty="0" smtClean="0">
                <a:solidFill>
                  <a:srgbClr val="262626"/>
                </a:solidFill>
              </a:rPr>
              <a:t> </a:t>
            </a:r>
            <a:r>
              <a:rPr lang="de-DE" sz="3000" dirty="0" err="1" smtClean="0">
                <a:solidFill>
                  <a:srgbClr val="262626"/>
                </a:solidFill>
              </a:rPr>
              <a:t>feugiat</a:t>
            </a:r>
            <a:r>
              <a:rPr lang="de-DE" sz="3000" dirty="0" smtClean="0">
                <a:solidFill>
                  <a:srgbClr val="262626"/>
                </a:solidFill>
              </a:rPr>
              <a:t>. </a:t>
            </a:r>
            <a:r>
              <a:rPr lang="de-DE" sz="3000" dirty="0" err="1" smtClean="0">
                <a:solidFill>
                  <a:srgbClr val="262626"/>
                </a:solidFill>
              </a:rPr>
              <a:t>Proin</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a:t>
            </a:r>
          </a:p>
        </p:txBody>
      </p:sp>
      <p:sp>
        <p:nvSpPr>
          <p:cNvPr id="17" name="Textfeld 16"/>
          <p:cNvSpPr txBox="1"/>
          <p:nvPr/>
        </p:nvSpPr>
        <p:spPr>
          <a:xfrm>
            <a:off x="1933373" y="8506129"/>
            <a:ext cx="12486534"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Zusammenfassung Arial MT 54pt</a:t>
            </a:r>
          </a:p>
        </p:txBody>
      </p:sp>
      <p:sp>
        <p:nvSpPr>
          <p:cNvPr id="18" name="Textfeld 17"/>
          <p:cNvSpPr txBox="1"/>
          <p:nvPr/>
        </p:nvSpPr>
        <p:spPr>
          <a:xfrm>
            <a:off x="1890515" y="9429459"/>
            <a:ext cx="12529392" cy="4940904"/>
          </a:xfrm>
          <a:prstGeom prst="rect">
            <a:avLst/>
          </a:prstGeom>
          <a:noFill/>
        </p:spPr>
        <p:txBody>
          <a:bodyPr wrap="square" bIns="360000" rtlCol="0">
            <a:spAutoFit/>
          </a:bodyPr>
          <a:lstStyle/>
          <a:p>
            <a:pPr algn="just">
              <a:lnSpc>
                <a:spcPts val="3800"/>
              </a:lnSpc>
            </a:pPr>
            <a:r>
              <a:rPr lang="de-DE" sz="3000" smtClean="0">
                <a:solidFill>
                  <a:srgbClr val="262626"/>
                </a:solidFill>
              </a:rPr>
              <a:t>Arial 30pt  dolor sit amet, consectetur adipiscing elit. Cras facilisis suscipit nunc, et vehicula lectus tristique ut. Morbi id massa orci. Nam ac nisi sem. Mauris mauris lorem, mattis quis mollis id, dignissim vel mi. In sit amet urna vitae turpis posuere eleifend. Nunc rhoncus lacinia nisl, non lacinia dui tristique id. Curabitur eu nisl sit amet massa semper fermentum. mollis id, dignissim vel mi. In sit amet urna vitae turpis posuere eleifend. Nunc rhoncus lacinia nisl, non lacinia dui tristique id. Curabitur eu nisl sit amet massa semper fermentum mollis id, dignissim vel mi. In sit amet urna vitae turpis posuere eleifend. </a:t>
            </a:r>
          </a:p>
        </p:txBody>
      </p:sp>
      <p:sp>
        <p:nvSpPr>
          <p:cNvPr id="23" name="Textfeld 22"/>
          <p:cNvSpPr txBox="1"/>
          <p:nvPr/>
        </p:nvSpPr>
        <p:spPr>
          <a:xfrm>
            <a:off x="15859987" y="8442822"/>
            <a:ext cx="12529391"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Daten/Ergebnisse</a:t>
            </a:r>
          </a:p>
        </p:txBody>
      </p:sp>
      <p:sp>
        <p:nvSpPr>
          <p:cNvPr id="24" name="Textfeld 23"/>
          <p:cNvSpPr txBox="1"/>
          <p:nvPr/>
        </p:nvSpPr>
        <p:spPr>
          <a:xfrm>
            <a:off x="15859987" y="9366152"/>
            <a:ext cx="12529390" cy="13860022"/>
          </a:xfrm>
          <a:prstGeom prst="rect">
            <a:avLst/>
          </a:prstGeom>
          <a:noFill/>
        </p:spPr>
        <p:txBody>
          <a:bodyPr wrap="square" bIns="360000" numCol="2" spcCol="720000" rtlCol="0">
            <a:noAutofit/>
          </a:bodyPr>
          <a:lstStyle/>
          <a:p>
            <a:pPr algn="just">
              <a:lnSpc>
                <a:spcPts val="3800"/>
              </a:lnSpc>
            </a:pP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ipsum</a:t>
            </a:r>
            <a:r>
              <a:rPr lang="de-DE" sz="3000" dirty="0" smtClean="0">
                <a:solidFill>
                  <a:srgbClr val="262626"/>
                </a:solidFill>
              </a:rPr>
              <a:t> </a:t>
            </a:r>
            <a:r>
              <a:rPr lang="de-DE" sz="3000" dirty="0" err="1" smtClean="0">
                <a:solidFill>
                  <a:srgbClr val="262626"/>
                </a:solidFill>
              </a:rPr>
              <a:t>dolor</a:t>
            </a:r>
            <a:r>
              <a:rPr lang="de-DE" sz="3000" dirty="0" smtClean="0">
                <a:solidFill>
                  <a:srgbClr val="262626"/>
                </a:solidFill>
              </a:rPr>
              <a:t>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consectetur</a:t>
            </a:r>
            <a:r>
              <a:rPr lang="de-DE" sz="3000" dirty="0" smtClean="0">
                <a:solidFill>
                  <a:srgbClr val="262626"/>
                </a:solidFill>
              </a:rPr>
              <a:t> </a:t>
            </a:r>
            <a:r>
              <a:rPr lang="de-DE" sz="3000" dirty="0" err="1" smtClean="0">
                <a:solidFill>
                  <a:srgbClr val="262626"/>
                </a:solidFill>
              </a:rPr>
              <a:t>adipiscing</a:t>
            </a:r>
            <a:r>
              <a:rPr lang="de-DE" sz="3000" dirty="0" smtClean="0">
                <a:solidFill>
                  <a:srgbClr val="262626"/>
                </a:solidFill>
              </a:rPr>
              <a:t> </a:t>
            </a:r>
            <a:r>
              <a:rPr lang="de-DE" sz="3000" dirty="0" err="1" smtClean="0">
                <a:solidFill>
                  <a:srgbClr val="262626"/>
                </a:solidFill>
              </a:rPr>
              <a:t>elit</a:t>
            </a:r>
            <a:r>
              <a:rPr lang="de-DE" sz="3000" dirty="0" smtClean="0">
                <a:solidFill>
                  <a:srgbClr val="262626"/>
                </a:solidFill>
              </a:rPr>
              <a:t>. </a:t>
            </a: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facilisis</a:t>
            </a:r>
            <a:r>
              <a:rPr lang="de-DE" sz="3000" dirty="0" smtClean="0">
                <a:solidFill>
                  <a:srgbClr val="262626"/>
                </a:solidFill>
              </a:rPr>
              <a:t> </a:t>
            </a:r>
            <a:r>
              <a:rPr lang="de-DE" sz="3000" dirty="0" err="1" smtClean="0">
                <a:solidFill>
                  <a:srgbClr val="262626"/>
                </a:solidFill>
              </a:rPr>
              <a:t>suscipit</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et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lectus</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a:t>
            </a:r>
            <a:r>
              <a:rPr lang="de-DE" sz="3000" dirty="0" err="1" smtClean="0">
                <a:solidFill>
                  <a:srgbClr val="262626"/>
                </a:solidFill>
              </a:rPr>
              <a:t>ut</a:t>
            </a:r>
            <a:r>
              <a:rPr lang="de-DE" sz="3000" dirty="0" smtClean="0">
                <a:solidFill>
                  <a:srgbClr val="262626"/>
                </a:solidFill>
              </a:rPr>
              <a:t>. Morbi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 Nam </a:t>
            </a:r>
            <a:r>
              <a:rPr lang="de-DE" sz="3000" dirty="0" err="1" smtClean="0">
                <a:solidFill>
                  <a:srgbClr val="262626"/>
                </a:solidFill>
              </a:rPr>
              <a:t>ac</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sem</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mattis</a:t>
            </a:r>
            <a:r>
              <a:rPr lang="de-DE" sz="3000" dirty="0" smtClean="0">
                <a:solidFill>
                  <a:srgbClr val="262626"/>
                </a:solidFill>
              </a:rPr>
              <a:t> </a:t>
            </a:r>
            <a:r>
              <a:rPr lang="de-DE" sz="3000" dirty="0" err="1" smtClean="0">
                <a:solidFill>
                  <a:srgbClr val="262626"/>
                </a:solidFill>
              </a:rPr>
              <a:t>quis</a:t>
            </a:r>
            <a:r>
              <a:rPr lang="de-DE" sz="3000" dirty="0" smtClean="0">
                <a:solidFill>
                  <a:srgbClr val="262626"/>
                </a:solidFill>
              </a:rPr>
              <a:t> </a:t>
            </a:r>
            <a:r>
              <a:rPr lang="de-DE" sz="3000" dirty="0" err="1" smtClean="0">
                <a:solidFill>
                  <a:srgbClr val="262626"/>
                </a:solidFill>
              </a:rPr>
              <a:t>mollis</a:t>
            </a:r>
            <a:r>
              <a:rPr lang="de-DE" sz="3000" dirty="0" smtClean="0">
                <a:solidFill>
                  <a:srgbClr val="262626"/>
                </a:solidFill>
              </a:rPr>
              <a:t>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dignissim</a:t>
            </a:r>
            <a:r>
              <a:rPr lang="de-DE" sz="3000" dirty="0" smtClean="0">
                <a:solidFill>
                  <a:srgbClr val="262626"/>
                </a:solidFill>
              </a:rPr>
              <a:t> </a:t>
            </a:r>
            <a:r>
              <a:rPr lang="de-DE" sz="3000" dirty="0" err="1" smtClean="0">
                <a:solidFill>
                  <a:srgbClr val="262626"/>
                </a:solidFill>
              </a:rPr>
              <a:t>vel</a:t>
            </a:r>
            <a:r>
              <a:rPr lang="de-DE" sz="3000" dirty="0" smtClean="0">
                <a:solidFill>
                  <a:srgbClr val="262626"/>
                </a:solidFill>
              </a:rPr>
              <a:t> mi. In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urna</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turpis</a:t>
            </a:r>
            <a:r>
              <a:rPr lang="de-DE" sz="3000" dirty="0" smtClean="0">
                <a:solidFill>
                  <a:srgbClr val="262626"/>
                </a:solidFill>
              </a:rPr>
              <a:t> </a:t>
            </a:r>
            <a:r>
              <a:rPr lang="de-DE" sz="3000" dirty="0" err="1" smtClean="0">
                <a:solidFill>
                  <a:srgbClr val="262626"/>
                </a:solidFill>
              </a:rPr>
              <a:t>posuere</a:t>
            </a:r>
            <a:r>
              <a:rPr lang="de-DE" sz="3000" dirty="0" smtClean="0">
                <a:solidFill>
                  <a:srgbClr val="262626"/>
                </a:solidFill>
              </a:rPr>
              <a:t> </a:t>
            </a:r>
            <a:r>
              <a:rPr lang="de-DE" sz="3000" dirty="0" err="1" smtClean="0">
                <a:solidFill>
                  <a:srgbClr val="262626"/>
                </a:solidFill>
              </a:rPr>
              <a:t>eleifend</a:t>
            </a:r>
            <a:r>
              <a:rPr lang="de-DE" sz="3000" dirty="0" smtClean="0">
                <a:solidFill>
                  <a:srgbClr val="262626"/>
                </a:solidFill>
              </a:rPr>
              <a:t>. </a:t>
            </a:r>
            <a:r>
              <a:rPr lang="de-DE" sz="3000" dirty="0" err="1">
                <a:solidFill>
                  <a:srgbClr val="262626"/>
                </a:solidFill>
              </a:rPr>
              <a:t>Lorem</a:t>
            </a:r>
            <a:r>
              <a:rPr lang="de-DE" sz="3000" dirty="0">
                <a:solidFill>
                  <a:srgbClr val="262626"/>
                </a:solidFill>
              </a:rPr>
              <a:t> </a:t>
            </a:r>
            <a:r>
              <a:rPr lang="de-DE" sz="3000" dirty="0" err="1">
                <a:solidFill>
                  <a:srgbClr val="262626"/>
                </a:solidFill>
              </a:rPr>
              <a:t>ipsum</a:t>
            </a:r>
            <a:r>
              <a:rPr lang="de-DE" sz="3000" dirty="0">
                <a:solidFill>
                  <a:srgbClr val="262626"/>
                </a:solidFill>
              </a:rPr>
              <a:t> </a:t>
            </a:r>
            <a:r>
              <a:rPr lang="de-DE" sz="3000" dirty="0" err="1">
                <a:solidFill>
                  <a:srgbClr val="262626"/>
                </a:solidFill>
              </a:rPr>
              <a:t>dolor</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consectetur</a:t>
            </a:r>
            <a:r>
              <a:rPr lang="de-DE" sz="3000" dirty="0">
                <a:solidFill>
                  <a:srgbClr val="262626"/>
                </a:solidFill>
              </a:rPr>
              <a:t> </a:t>
            </a:r>
            <a:r>
              <a:rPr lang="de-DE" sz="3000" dirty="0" err="1">
                <a:solidFill>
                  <a:srgbClr val="262626"/>
                </a:solidFill>
              </a:rPr>
              <a:t>adipiscing</a:t>
            </a:r>
            <a:r>
              <a:rPr lang="de-DE" sz="3000" dirty="0">
                <a:solidFill>
                  <a:srgbClr val="262626"/>
                </a:solidFill>
              </a:rPr>
              <a:t> </a:t>
            </a:r>
            <a:r>
              <a:rPr lang="de-DE" sz="3000" dirty="0" err="1">
                <a:solidFill>
                  <a:srgbClr val="262626"/>
                </a:solidFill>
              </a:rPr>
              <a:t>elit</a:t>
            </a:r>
            <a:r>
              <a:rPr lang="de-DE" sz="3000" dirty="0">
                <a:solidFill>
                  <a:srgbClr val="262626"/>
                </a:solidFill>
              </a:rPr>
              <a:t>. </a:t>
            </a:r>
            <a:r>
              <a:rPr lang="de-DE" sz="3000" dirty="0" err="1">
                <a:solidFill>
                  <a:srgbClr val="262626"/>
                </a:solidFill>
              </a:rPr>
              <a:t>Cras</a:t>
            </a:r>
            <a:r>
              <a:rPr lang="de-DE" sz="3000" dirty="0">
                <a:solidFill>
                  <a:srgbClr val="262626"/>
                </a:solidFill>
              </a:rPr>
              <a:t> </a:t>
            </a:r>
            <a:r>
              <a:rPr lang="de-DE" sz="3000" dirty="0" err="1">
                <a:solidFill>
                  <a:srgbClr val="262626"/>
                </a:solidFill>
              </a:rPr>
              <a:t>facilisis</a:t>
            </a:r>
            <a:r>
              <a:rPr lang="de-DE" sz="3000" dirty="0">
                <a:solidFill>
                  <a:srgbClr val="262626"/>
                </a:solidFill>
              </a:rPr>
              <a:t> </a:t>
            </a:r>
            <a:r>
              <a:rPr lang="de-DE" sz="3000" dirty="0" err="1">
                <a:solidFill>
                  <a:srgbClr val="262626"/>
                </a:solidFill>
              </a:rPr>
              <a:t>suscipit</a:t>
            </a:r>
            <a:r>
              <a:rPr lang="de-DE" sz="3000" dirty="0">
                <a:solidFill>
                  <a:srgbClr val="262626"/>
                </a:solidFill>
              </a:rPr>
              <a:t> </a:t>
            </a:r>
            <a:r>
              <a:rPr lang="de-DE" sz="3000" dirty="0" err="1">
                <a:solidFill>
                  <a:srgbClr val="262626"/>
                </a:solidFill>
              </a:rPr>
              <a:t>nunc</a:t>
            </a:r>
            <a:r>
              <a:rPr lang="de-DE" sz="3000" dirty="0">
                <a:solidFill>
                  <a:srgbClr val="262626"/>
                </a:solidFill>
              </a:rPr>
              <a:t>, et </a:t>
            </a:r>
            <a:r>
              <a:rPr lang="de-DE" sz="3000" dirty="0" err="1">
                <a:solidFill>
                  <a:srgbClr val="262626"/>
                </a:solidFill>
              </a:rPr>
              <a:t>vehicula</a:t>
            </a:r>
            <a:r>
              <a:rPr lang="de-DE" sz="3000" dirty="0">
                <a:solidFill>
                  <a:srgbClr val="262626"/>
                </a:solidFill>
              </a:rPr>
              <a:t> </a:t>
            </a:r>
            <a:r>
              <a:rPr lang="de-DE" sz="3000" dirty="0" err="1">
                <a:solidFill>
                  <a:srgbClr val="262626"/>
                </a:solidFill>
              </a:rPr>
              <a:t>lectus</a:t>
            </a:r>
            <a:r>
              <a:rPr lang="de-DE" sz="3000" dirty="0">
                <a:solidFill>
                  <a:srgbClr val="262626"/>
                </a:solidFill>
              </a:rPr>
              <a:t> </a:t>
            </a:r>
            <a:r>
              <a:rPr lang="de-DE" sz="3000" dirty="0" err="1">
                <a:solidFill>
                  <a:srgbClr val="262626"/>
                </a:solidFill>
              </a:rPr>
              <a:t>tristique</a:t>
            </a:r>
            <a:r>
              <a:rPr lang="de-DE" sz="3000" dirty="0">
                <a:solidFill>
                  <a:srgbClr val="262626"/>
                </a:solidFill>
              </a:rPr>
              <a:t> </a:t>
            </a:r>
            <a:r>
              <a:rPr lang="de-DE" sz="3000" dirty="0" err="1">
                <a:solidFill>
                  <a:srgbClr val="262626"/>
                </a:solidFill>
              </a:rPr>
              <a:t>ut</a:t>
            </a:r>
            <a:r>
              <a:rPr lang="de-DE" sz="3000" dirty="0">
                <a:solidFill>
                  <a:srgbClr val="262626"/>
                </a:solidFill>
              </a:rPr>
              <a:t>. Morbi </a:t>
            </a:r>
            <a:r>
              <a:rPr lang="de-DE" sz="3000" dirty="0" err="1">
                <a:solidFill>
                  <a:srgbClr val="262626"/>
                </a:solidFill>
              </a:rPr>
              <a:t>id</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orci</a:t>
            </a:r>
            <a:r>
              <a:rPr lang="de-DE" sz="3000" dirty="0">
                <a:solidFill>
                  <a:srgbClr val="262626"/>
                </a:solidFill>
              </a:rPr>
              <a:t>. Nam </a:t>
            </a:r>
            <a:r>
              <a:rPr lang="de-DE" sz="3000" dirty="0" err="1">
                <a:solidFill>
                  <a:srgbClr val="262626"/>
                </a:solidFill>
              </a:rPr>
              <a:t>ac</a:t>
            </a:r>
            <a:r>
              <a:rPr lang="de-DE" sz="3000" dirty="0">
                <a:solidFill>
                  <a:srgbClr val="262626"/>
                </a:solidFill>
              </a:rPr>
              <a:t> </a:t>
            </a:r>
            <a:r>
              <a:rPr lang="de-DE" sz="3000" dirty="0" err="1">
                <a:solidFill>
                  <a:srgbClr val="262626"/>
                </a:solidFill>
              </a:rPr>
              <a:t>nisi</a:t>
            </a:r>
            <a:r>
              <a:rPr lang="de-DE" sz="3000" dirty="0">
                <a:solidFill>
                  <a:srgbClr val="262626"/>
                </a:solidFill>
              </a:rPr>
              <a:t> </a:t>
            </a:r>
            <a:r>
              <a:rPr lang="de-DE" sz="3000" dirty="0" err="1">
                <a:solidFill>
                  <a:srgbClr val="262626"/>
                </a:solidFill>
              </a:rPr>
              <a:t>sem</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lorem</a:t>
            </a:r>
            <a:r>
              <a:rPr lang="de-DE" sz="3000" dirty="0">
                <a:solidFill>
                  <a:srgbClr val="262626"/>
                </a:solidFill>
              </a:rPr>
              <a:t>, </a:t>
            </a:r>
            <a:r>
              <a:rPr lang="de-DE" sz="3000" dirty="0" err="1">
                <a:solidFill>
                  <a:srgbClr val="262626"/>
                </a:solidFill>
              </a:rPr>
              <a:t>mattis</a:t>
            </a:r>
            <a:r>
              <a:rPr lang="de-DE" sz="3000" dirty="0">
                <a:solidFill>
                  <a:srgbClr val="262626"/>
                </a:solidFill>
              </a:rPr>
              <a:t> </a:t>
            </a:r>
            <a:r>
              <a:rPr lang="de-DE" sz="3000" dirty="0" err="1">
                <a:solidFill>
                  <a:srgbClr val="262626"/>
                </a:solidFill>
              </a:rPr>
              <a:t>quis</a:t>
            </a:r>
            <a:r>
              <a:rPr lang="de-DE" sz="3000" dirty="0">
                <a:solidFill>
                  <a:srgbClr val="262626"/>
                </a:solidFill>
              </a:rPr>
              <a:t> </a:t>
            </a:r>
            <a:r>
              <a:rPr lang="de-DE" sz="3000" dirty="0" err="1">
                <a:solidFill>
                  <a:srgbClr val="262626"/>
                </a:solidFill>
              </a:rPr>
              <a:t>mollis</a:t>
            </a:r>
            <a:r>
              <a:rPr lang="de-DE" sz="3000" dirty="0">
                <a:solidFill>
                  <a:srgbClr val="262626"/>
                </a:solidFill>
              </a:rPr>
              <a:t> </a:t>
            </a:r>
            <a:r>
              <a:rPr lang="de-DE" sz="3000" dirty="0" err="1">
                <a:solidFill>
                  <a:srgbClr val="262626"/>
                </a:solidFill>
              </a:rPr>
              <a:t>id</a:t>
            </a:r>
            <a:r>
              <a:rPr lang="de-DE" sz="3000" dirty="0">
                <a:solidFill>
                  <a:srgbClr val="262626"/>
                </a:solidFill>
              </a:rPr>
              <a:t>, </a:t>
            </a:r>
            <a:r>
              <a:rPr lang="de-DE" sz="3000" dirty="0" err="1">
                <a:solidFill>
                  <a:srgbClr val="262626"/>
                </a:solidFill>
              </a:rPr>
              <a:t>dignissim</a:t>
            </a:r>
            <a:r>
              <a:rPr lang="de-DE" sz="3000" dirty="0">
                <a:solidFill>
                  <a:srgbClr val="262626"/>
                </a:solidFill>
              </a:rPr>
              <a:t> </a:t>
            </a:r>
            <a:r>
              <a:rPr lang="de-DE" sz="3000" dirty="0" err="1">
                <a:solidFill>
                  <a:srgbClr val="262626"/>
                </a:solidFill>
              </a:rPr>
              <a:t>vel</a:t>
            </a:r>
            <a:r>
              <a:rPr lang="de-DE" sz="3000" dirty="0">
                <a:solidFill>
                  <a:srgbClr val="262626"/>
                </a:solidFill>
              </a:rPr>
              <a:t> mi. In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urna</a:t>
            </a:r>
            <a:r>
              <a:rPr lang="de-DE" sz="3000" dirty="0">
                <a:solidFill>
                  <a:srgbClr val="262626"/>
                </a:solidFill>
              </a:rPr>
              <a:t> </a:t>
            </a:r>
            <a:r>
              <a:rPr lang="de-DE" sz="3000" dirty="0" err="1">
                <a:solidFill>
                  <a:srgbClr val="262626"/>
                </a:solidFill>
              </a:rPr>
              <a:t>vitae</a:t>
            </a:r>
            <a:r>
              <a:rPr lang="de-DE" sz="3000" dirty="0">
                <a:solidFill>
                  <a:srgbClr val="262626"/>
                </a:solidFill>
              </a:rPr>
              <a:t> </a:t>
            </a:r>
            <a:r>
              <a:rPr lang="de-DE" sz="3000" dirty="0" err="1">
                <a:solidFill>
                  <a:srgbClr val="262626"/>
                </a:solidFill>
              </a:rPr>
              <a:t>turpis</a:t>
            </a:r>
            <a:r>
              <a:rPr lang="de-DE" sz="3000" dirty="0">
                <a:solidFill>
                  <a:srgbClr val="262626"/>
                </a:solidFill>
              </a:rPr>
              <a:t> </a:t>
            </a:r>
            <a:r>
              <a:rPr lang="de-DE" sz="3000" dirty="0" err="1">
                <a:solidFill>
                  <a:srgbClr val="262626"/>
                </a:solidFill>
              </a:rPr>
              <a:t>posuere</a:t>
            </a:r>
            <a:r>
              <a:rPr lang="de-DE" sz="3000" dirty="0">
                <a:solidFill>
                  <a:srgbClr val="262626"/>
                </a:solidFill>
              </a:rPr>
              <a:t> </a:t>
            </a:r>
            <a:r>
              <a:rPr lang="de-DE" sz="3000" dirty="0" err="1">
                <a:solidFill>
                  <a:srgbClr val="262626"/>
                </a:solidFill>
              </a:rPr>
              <a:t>eleifend</a:t>
            </a:r>
            <a:r>
              <a:rPr lang="de-DE" sz="3000" dirty="0">
                <a:solidFill>
                  <a:srgbClr val="262626"/>
                </a:solidFill>
              </a:rPr>
              <a:t>. </a:t>
            </a:r>
            <a:r>
              <a:rPr lang="de-DE" sz="3000" dirty="0" err="1">
                <a:solidFill>
                  <a:srgbClr val="262626"/>
                </a:solidFill>
              </a:rPr>
              <a:t>Nunc</a:t>
            </a:r>
            <a:r>
              <a:rPr lang="de-DE" sz="3000" dirty="0">
                <a:solidFill>
                  <a:srgbClr val="262626"/>
                </a:solidFill>
              </a:rPr>
              <a:t> </a:t>
            </a:r>
            <a:r>
              <a:rPr lang="de-DE" sz="3000" dirty="0" err="1">
                <a:solidFill>
                  <a:srgbClr val="262626"/>
                </a:solidFill>
              </a:rPr>
              <a:t>rhoncus</a:t>
            </a:r>
            <a:r>
              <a:rPr lang="de-DE" sz="3000" dirty="0">
                <a:solidFill>
                  <a:srgbClr val="262626"/>
                </a:solidFill>
              </a:rPr>
              <a:t> </a:t>
            </a:r>
            <a:r>
              <a:rPr lang="de-DE" sz="3000" dirty="0" err="1">
                <a:solidFill>
                  <a:srgbClr val="262626"/>
                </a:solidFill>
              </a:rPr>
              <a:t>lacinia</a:t>
            </a:r>
            <a:r>
              <a:rPr lang="de-DE" sz="3000" dirty="0">
                <a:solidFill>
                  <a:srgbClr val="262626"/>
                </a:solidFill>
              </a:rPr>
              <a:t> </a:t>
            </a:r>
            <a:r>
              <a:rPr lang="de-DE" sz="3000" dirty="0" err="1">
                <a:solidFill>
                  <a:srgbClr val="262626"/>
                </a:solidFill>
              </a:rPr>
              <a:t>nisl</a:t>
            </a:r>
            <a:r>
              <a:rPr lang="de-DE" sz="3000" dirty="0">
                <a:solidFill>
                  <a:srgbClr val="262626"/>
                </a:solidFill>
              </a:rPr>
              <a:t>, non </a:t>
            </a:r>
            <a:r>
              <a:rPr lang="de-DE" sz="3000" dirty="0" err="1">
                <a:solidFill>
                  <a:srgbClr val="262626"/>
                </a:solidFill>
              </a:rPr>
              <a:t>lacinia</a:t>
            </a:r>
            <a:r>
              <a:rPr lang="de-DE" sz="3000" dirty="0">
                <a:solidFill>
                  <a:srgbClr val="262626"/>
                </a:solidFill>
              </a:rPr>
              <a:t> </a:t>
            </a:r>
            <a:r>
              <a:rPr lang="de-DE" sz="3000" dirty="0" err="1">
                <a:solidFill>
                  <a:srgbClr val="262626"/>
                </a:solidFill>
              </a:rPr>
              <a:t>dui</a:t>
            </a:r>
            <a:r>
              <a:rPr lang="de-DE" sz="3000" dirty="0">
                <a:solidFill>
                  <a:srgbClr val="262626"/>
                </a:solidFill>
              </a:rPr>
              <a:t> </a:t>
            </a:r>
            <a:r>
              <a:rPr lang="de-DE" sz="3000" dirty="0" err="1">
                <a:solidFill>
                  <a:srgbClr val="262626"/>
                </a:solidFill>
              </a:rPr>
              <a:t>tristique</a:t>
            </a:r>
            <a:r>
              <a:rPr lang="de-DE" sz="3000" dirty="0">
                <a:solidFill>
                  <a:srgbClr val="262626"/>
                </a:solidFill>
              </a:rPr>
              <a:t> id. </a:t>
            </a:r>
            <a:r>
              <a:rPr lang="de-DE" sz="3000" dirty="0" err="1">
                <a:solidFill>
                  <a:srgbClr val="262626"/>
                </a:solidFill>
              </a:rPr>
              <a:t>Curabitur</a:t>
            </a:r>
            <a:r>
              <a:rPr lang="de-DE" sz="3000" dirty="0">
                <a:solidFill>
                  <a:srgbClr val="262626"/>
                </a:solidFill>
              </a:rPr>
              <a:t> </a:t>
            </a:r>
            <a:r>
              <a:rPr lang="de-DE" sz="3000" dirty="0" err="1">
                <a:solidFill>
                  <a:srgbClr val="262626"/>
                </a:solidFill>
              </a:rPr>
              <a:t>eu</a:t>
            </a:r>
            <a:r>
              <a:rPr lang="de-DE" sz="3000" dirty="0">
                <a:solidFill>
                  <a:srgbClr val="262626"/>
                </a:solidFill>
              </a:rPr>
              <a:t> </a:t>
            </a:r>
            <a:r>
              <a:rPr lang="de-DE" sz="3000" dirty="0" err="1">
                <a:solidFill>
                  <a:srgbClr val="262626"/>
                </a:solidFill>
              </a:rPr>
              <a:t>nisl</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semper</a:t>
            </a:r>
            <a:r>
              <a:rPr lang="de-DE" sz="3000" dirty="0">
                <a:solidFill>
                  <a:srgbClr val="262626"/>
                </a:solidFill>
              </a:rPr>
              <a:t> </a:t>
            </a:r>
            <a:r>
              <a:rPr lang="de-DE" sz="3000" dirty="0" err="1">
                <a:solidFill>
                  <a:srgbClr val="262626"/>
                </a:solidFill>
              </a:rPr>
              <a:t>fermentum</a:t>
            </a:r>
            <a:r>
              <a:rPr lang="de-DE" sz="3000" dirty="0">
                <a:solidFill>
                  <a:srgbClr val="262626"/>
                </a:solidFill>
              </a:rPr>
              <a:t>.</a:t>
            </a:r>
          </a:p>
          <a:p>
            <a:pPr algn="just">
              <a:lnSpc>
                <a:spcPts val="3800"/>
              </a:lnSpc>
            </a:pPr>
            <a:r>
              <a:rPr lang="de-DE" sz="3000" dirty="0" err="1">
                <a:solidFill>
                  <a:srgbClr val="262626"/>
                </a:solidFill>
              </a:rPr>
              <a:t>Lorem</a:t>
            </a:r>
            <a:r>
              <a:rPr lang="de-DE" sz="3000" dirty="0">
                <a:solidFill>
                  <a:srgbClr val="262626"/>
                </a:solidFill>
              </a:rPr>
              <a:t> </a:t>
            </a:r>
            <a:r>
              <a:rPr lang="de-DE" sz="3000" dirty="0" err="1">
                <a:solidFill>
                  <a:srgbClr val="262626"/>
                </a:solidFill>
              </a:rPr>
              <a:t>ipsum</a:t>
            </a:r>
            <a:r>
              <a:rPr lang="de-DE" sz="3000" dirty="0">
                <a:solidFill>
                  <a:srgbClr val="262626"/>
                </a:solidFill>
              </a:rPr>
              <a:t> </a:t>
            </a:r>
            <a:r>
              <a:rPr lang="de-DE" sz="3000" dirty="0" err="1">
                <a:solidFill>
                  <a:srgbClr val="262626"/>
                </a:solidFill>
              </a:rPr>
              <a:t>dolor</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consectetur</a:t>
            </a:r>
            <a:r>
              <a:rPr lang="de-DE" sz="3000" dirty="0">
                <a:solidFill>
                  <a:srgbClr val="262626"/>
                </a:solidFill>
              </a:rPr>
              <a:t> </a:t>
            </a:r>
            <a:r>
              <a:rPr lang="de-DE" sz="3000" dirty="0" err="1">
                <a:solidFill>
                  <a:srgbClr val="262626"/>
                </a:solidFill>
              </a:rPr>
              <a:t>adipiscing</a:t>
            </a:r>
            <a:r>
              <a:rPr lang="de-DE" sz="3000" dirty="0">
                <a:solidFill>
                  <a:srgbClr val="262626"/>
                </a:solidFill>
              </a:rPr>
              <a:t> </a:t>
            </a:r>
            <a:r>
              <a:rPr lang="de-DE" sz="3000" dirty="0" err="1">
                <a:solidFill>
                  <a:srgbClr val="262626"/>
                </a:solidFill>
              </a:rPr>
              <a:t>elit</a:t>
            </a:r>
            <a:r>
              <a:rPr lang="de-DE" sz="3000" dirty="0">
                <a:solidFill>
                  <a:srgbClr val="262626"/>
                </a:solidFill>
              </a:rPr>
              <a:t>. </a:t>
            </a:r>
            <a:r>
              <a:rPr lang="de-DE" sz="3000" dirty="0" err="1">
                <a:solidFill>
                  <a:srgbClr val="262626"/>
                </a:solidFill>
              </a:rPr>
              <a:t>Cras</a:t>
            </a:r>
            <a:r>
              <a:rPr lang="de-DE" sz="3000" dirty="0">
                <a:solidFill>
                  <a:srgbClr val="262626"/>
                </a:solidFill>
              </a:rPr>
              <a:t> </a:t>
            </a:r>
            <a:r>
              <a:rPr lang="de-DE" sz="3000" dirty="0" err="1">
                <a:solidFill>
                  <a:srgbClr val="262626"/>
                </a:solidFill>
              </a:rPr>
              <a:t>facilisis</a:t>
            </a:r>
            <a:r>
              <a:rPr lang="de-DE" sz="3000" dirty="0">
                <a:solidFill>
                  <a:srgbClr val="262626"/>
                </a:solidFill>
              </a:rPr>
              <a:t> </a:t>
            </a:r>
            <a:r>
              <a:rPr lang="de-DE" sz="3000" dirty="0" err="1">
                <a:solidFill>
                  <a:srgbClr val="262626"/>
                </a:solidFill>
              </a:rPr>
              <a:t>suscipit</a:t>
            </a:r>
            <a:r>
              <a:rPr lang="de-DE" sz="3000" dirty="0">
                <a:solidFill>
                  <a:srgbClr val="262626"/>
                </a:solidFill>
              </a:rPr>
              <a:t> </a:t>
            </a:r>
            <a:r>
              <a:rPr lang="de-DE" sz="3000" dirty="0" err="1">
                <a:solidFill>
                  <a:srgbClr val="262626"/>
                </a:solidFill>
              </a:rPr>
              <a:t>nunc</a:t>
            </a:r>
            <a:r>
              <a:rPr lang="de-DE" sz="3000" dirty="0">
                <a:solidFill>
                  <a:srgbClr val="262626"/>
                </a:solidFill>
              </a:rPr>
              <a:t>, et </a:t>
            </a:r>
            <a:r>
              <a:rPr lang="de-DE" sz="3000" dirty="0" err="1">
                <a:solidFill>
                  <a:srgbClr val="262626"/>
                </a:solidFill>
              </a:rPr>
              <a:t>vehicula</a:t>
            </a:r>
            <a:r>
              <a:rPr lang="de-DE" sz="3000" dirty="0">
                <a:solidFill>
                  <a:srgbClr val="262626"/>
                </a:solidFill>
              </a:rPr>
              <a:t> </a:t>
            </a:r>
            <a:r>
              <a:rPr lang="de-DE" sz="3000" dirty="0" err="1">
                <a:solidFill>
                  <a:srgbClr val="262626"/>
                </a:solidFill>
              </a:rPr>
              <a:t>lectus</a:t>
            </a:r>
            <a:r>
              <a:rPr lang="de-DE" sz="3000" dirty="0">
                <a:solidFill>
                  <a:srgbClr val="262626"/>
                </a:solidFill>
              </a:rPr>
              <a:t> </a:t>
            </a:r>
            <a:r>
              <a:rPr lang="de-DE" sz="3000" dirty="0" err="1">
                <a:solidFill>
                  <a:srgbClr val="262626"/>
                </a:solidFill>
              </a:rPr>
              <a:t>tristique</a:t>
            </a:r>
            <a:r>
              <a:rPr lang="de-DE" sz="3000" dirty="0">
                <a:solidFill>
                  <a:srgbClr val="262626"/>
                </a:solidFill>
              </a:rPr>
              <a:t> </a:t>
            </a:r>
            <a:r>
              <a:rPr lang="de-DE" sz="3000" dirty="0" err="1">
                <a:solidFill>
                  <a:srgbClr val="262626"/>
                </a:solidFill>
              </a:rPr>
              <a:t>ut</a:t>
            </a:r>
            <a:r>
              <a:rPr lang="de-DE" sz="3000" dirty="0">
                <a:solidFill>
                  <a:srgbClr val="262626"/>
                </a:solidFill>
              </a:rPr>
              <a:t>. Morbi </a:t>
            </a:r>
            <a:r>
              <a:rPr lang="de-DE" sz="3000" dirty="0" err="1">
                <a:solidFill>
                  <a:srgbClr val="262626"/>
                </a:solidFill>
              </a:rPr>
              <a:t>id</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orci</a:t>
            </a:r>
            <a:r>
              <a:rPr lang="de-DE" sz="3000" dirty="0">
                <a:solidFill>
                  <a:srgbClr val="262626"/>
                </a:solidFill>
              </a:rPr>
              <a:t>. Nam </a:t>
            </a:r>
            <a:r>
              <a:rPr lang="de-DE" sz="3000" dirty="0" err="1">
                <a:solidFill>
                  <a:srgbClr val="262626"/>
                </a:solidFill>
              </a:rPr>
              <a:t>ac</a:t>
            </a:r>
            <a:r>
              <a:rPr lang="de-DE" sz="3000" dirty="0">
                <a:solidFill>
                  <a:srgbClr val="262626"/>
                </a:solidFill>
              </a:rPr>
              <a:t> </a:t>
            </a:r>
            <a:r>
              <a:rPr lang="de-DE" sz="3000" dirty="0" err="1">
                <a:solidFill>
                  <a:srgbClr val="262626"/>
                </a:solidFill>
              </a:rPr>
              <a:t>nisi</a:t>
            </a:r>
            <a:r>
              <a:rPr lang="de-DE" sz="3000" dirty="0">
                <a:solidFill>
                  <a:srgbClr val="262626"/>
                </a:solidFill>
              </a:rPr>
              <a:t> </a:t>
            </a:r>
            <a:r>
              <a:rPr lang="de-DE" sz="3000" dirty="0" err="1">
                <a:solidFill>
                  <a:srgbClr val="262626"/>
                </a:solidFill>
              </a:rPr>
              <a:t>sem</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lorem</a:t>
            </a:r>
            <a:r>
              <a:rPr lang="de-DE" sz="3000" dirty="0">
                <a:solidFill>
                  <a:srgbClr val="262626"/>
                </a:solidFill>
              </a:rPr>
              <a:t>, </a:t>
            </a:r>
            <a:r>
              <a:rPr lang="de-DE" sz="3000" dirty="0" err="1">
                <a:solidFill>
                  <a:srgbClr val="262626"/>
                </a:solidFill>
              </a:rPr>
              <a:t>mattis</a:t>
            </a:r>
            <a:r>
              <a:rPr lang="de-DE" sz="3000" dirty="0">
                <a:solidFill>
                  <a:srgbClr val="262626"/>
                </a:solidFill>
              </a:rPr>
              <a:t> </a:t>
            </a:r>
            <a:r>
              <a:rPr lang="de-DE" sz="3000" dirty="0" err="1">
                <a:solidFill>
                  <a:srgbClr val="262626"/>
                </a:solidFill>
              </a:rPr>
              <a:t>quis</a:t>
            </a:r>
            <a:r>
              <a:rPr lang="de-DE" sz="3000" dirty="0">
                <a:solidFill>
                  <a:srgbClr val="262626"/>
                </a:solidFill>
              </a:rPr>
              <a:t> </a:t>
            </a:r>
            <a:r>
              <a:rPr lang="de-DE" sz="3000" dirty="0" err="1">
                <a:solidFill>
                  <a:srgbClr val="262626"/>
                </a:solidFill>
              </a:rPr>
              <a:t>mollis</a:t>
            </a:r>
            <a:r>
              <a:rPr lang="de-DE" sz="3000" dirty="0">
                <a:solidFill>
                  <a:srgbClr val="262626"/>
                </a:solidFill>
              </a:rPr>
              <a:t> </a:t>
            </a:r>
            <a:r>
              <a:rPr lang="de-DE" sz="3000" dirty="0" err="1">
                <a:solidFill>
                  <a:srgbClr val="262626"/>
                </a:solidFill>
              </a:rPr>
              <a:t>id</a:t>
            </a:r>
            <a:r>
              <a:rPr lang="de-DE" sz="3000" dirty="0">
                <a:solidFill>
                  <a:srgbClr val="262626"/>
                </a:solidFill>
              </a:rPr>
              <a:t>, </a:t>
            </a:r>
            <a:r>
              <a:rPr lang="de-DE" sz="3000" dirty="0" err="1">
                <a:solidFill>
                  <a:srgbClr val="262626"/>
                </a:solidFill>
              </a:rPr>
              <a:t>dignissim</a:t>
            </a:r>
            <a:r>
              <a:rPr lang="de-DE" sz="3000" dirty="0">
                <a:solidFill>
                  <a:srgbClr val="262626"/>
                </a:solidFill>
              </a:rPr>
              <a:t> </a:t>
            </a:r>
            <a:r>
              <a:rPr lang="de-DE" sz="3000" dirty="0" err="1">
                <a:solidFill>
                  <a:srgbClr val="262626"/>
                </a:solidFill>
              </a:rPr>
              <a:t>vel</a:t>
            </a:r>
            <a:r>
              <a:rPr lang="de-DE" sz="3000" dirty="0">
                <a:solidFill>
                  <a:srgbClr val="262626"/>
                </a:solidFill>
              </a:rPr>
              <a:t> mi. In </a:t>
            </a:r>
            <a:r>
              <a:rPr lang="de-DE" sz="3000" dirty="0" err="1">
                <a:solidFill>
                  <a:srgbClr val="262626"/>
                </a:solidFill>
              </a:rPr>
              <a:t>sit</a:t>
            </a:r>
            <a:r>
              <a:rPr lang="de-DE" sz="3000" dirty="0">
                <a:solidFill>
                  <a:srgbClr val="262626"/>
                </a:solidFill>
              </a:rPr>
              <a:t> </a:t>
            </a:r>
            <a:r>
              <a:rPr lang="de-DE" sz="3000" dirty="0" err="1" smtClean="0">
                <a:solidFill>
                  <a:srgbClr val="262626"/>
                </a:solidFill>
              </a:rPr>
              <a:t>amet</a:t>
            </a:r>
            <a:r>
              <a:rPr lang="de-DE" sz="3000" dirty="0" smtClean="0">
                <a:solidFill>
                  <a:srgbClr val="262626"/>
                </a:solidFill>
              </a:rPr>
              <a:t>.</a:t>
            </a:r>
            <a:endParaRPr lang="de-DE" sz="3000" dirty="0">
              <a:solidFill>
                <a:srgbClr val="262626"/>
              </a:solidFill>
            </a:endParaRPr>
          </a:p>
        </p:txBody>
      </p:sp>
      <p:pic>
        <p:nvPicPr>
          <p:cNvPr id="26" name="Picture 4" descr="C:\Users\user\Desktop\HSKL_LOGO_RGB_pos.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 r="-501"/>
          <a:stretch/>
        </p:blipFill>
        <p:spPr bwMode="auto">
          <a:xfrm>
            <a:off x="1890515" y="39076751"/>
            <a:ext cx="4536504" cy="235878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a:off x="9379347" y="39958207"/>
            <a:ext cx="5339923" cy="1477328"/>
          </a:xfrm>
          <a:prstGeom prst="rect">
            <a:avLst/>
          </a:prstGeom>
          <a:solidFill>
            <a:schemeClr val="accent1"/>
          </a:solidFill>
          <a:effectLst>
            <a:reflection blurRad="6350" stA="52000" endA="300" endPos="35000" dir="5400000" sy="-100000" algn="bl" rotWithShape="0"/>
          </a:effectLst>
        </p:spPr>
        <p:txBody>
          <a:bodyPr wrap="none" rtlCol="0">
            <a:spAutoFit/>
          </a:bodyPr>
          <a:lstStyle/>
          <a:p>
            <a:pPr algn="ctr"/>
            <a:r>
              <a:rPr lang="de-DE" sz="5400" smtClean="0">
                <a:solidFill>
                  <a:schemeClr val="bg1"/>
                </a:solidFill>
              </a:rPr>
              <a:t>PLACEHOLDER</a:t>
            </a:r>
          </a:p>
          <a:p>
            <a:pPr algn="ctr"/>
            <a:r>
              <a:rPr lang="de-DE" sz="3600" b="1" smtClean="0">
                <a:solidFill>
                  <a:schemeClr val="bg1"/>
                </a:solidFill>
              </a:rPr>
              <a:t>FOR PARTNER LOGOS</a:t>
            </a:r>
            <a:endParaRPr lang="de-DE" sz="3600" b="1">
              <a:solidFill>
                <a:schemeClr val="bg1"/>
              </a:solidFill>
            </a:endParaRPr>
          </a:p>
        </p:txBody>
      </p:sp>
      <p:sp>
        <p:nvSpPr>
          <p:cNvPr id="29" name="Textfeld 28"/>
          <p:cNvSpPr txBox="1"/>
          <p:nvPr/>
        </p:nvSpPr>
        <p:spPr>
          <a:xfrm>
            <a:off x="16700134" y="39958207"/>
            <a:ext cx="5339923" cy="1477328"/>
          </a:xfrm>
          <a:prstGeom prst="rect">
            <a:avLst/>
          </a:prstGeom>
          <a:solidFill>
            <a:schemeClr val="accent3"/>
          </a:solidFill>
          <a:effectLst>
            <a:reflection blurRad="6350" stA="52000" endA="300" endPos="35000" dir="5400000" sy="-100000" algn="bl" rotWithShape="0"/>
          </a:effectLst>
        </p:spPr>
        <p:txBody>
          <a:bodyPr wrap="none" rtlCol="0">
            <a:spAutoFit/>
          </a:bodyPr>
          <a:lstStyle/>
          <a:p>
            <a:pPr algn="ctr"/>
            <a:r>
              <a:rPr lang="de-DE" sz="5400" dirty="0" smtClean="0">
                <a:solidFill>
                  <a:schemeClr val="bg1"/>
                </a:solidFill>
              </a:rPr>
              <a:t>PLACEHOLDER</a:t>
            </a:r>
          </a:p>
          <a:p>
            <a:pPr algn="ctr"/>
            <a:r>
              <a:rPr lang="de-DE" sz="3600" b="1" dirty="0" smtClean="0">
                <a:solidFill>
                  <a:schemeClr val="bg1"/>
                </a:solidFill>
              </a:rPr>
              <a:t>FOR PARTNER LOGOS</a:t>
            </a:r>
            <a:endParaRPr lang="de-DE" sz="3600" b="1" dirty="0">
              <a:solidFill>
                <a:schemeClr val="bg1"/>
              </a:solidFill>
            </a:endParaRPr>
          </a:p>
        </p:txBody>
      </p:sp>
      <p:sp>
        <p:nvSpPr>
          <p:cNvPr id="15" name="Textfeld 14"/>
          <p:cNvSpPr txBox="1"/>
          <p:nvPr/>
        </p:nvSpPr>
        <p:spPr>
          <a:xfrm>
            <a:off x="15859987" y="23349838"/>
            <a:ext cx="5883556"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Schlussfolgerung</a:t>
            </a:r>
          </a:p>
        </p:txBody>
      </p:sp>
      <p:sp>
        <p:nvSpPr>
          <p:cNvPr id="16" name="Textfeld 15"/>
          <p:cNvSpPr txBox="1"/>
          <p:nvPr/>
        </p:nvSpPr>
        <p:spPr>
          <a:xfrm>
            <a:off x="15859986" y="24273168"/>
            <a:ext cx="12529393" cy="4308185"/>
          </a:xfrm>
          <a:prstGeom prst="rect">
            <a:avLst/>
          </a:prstGeom>
          <a:noFill/>
        </p:spPr>
        <p:txBody>
          <a:bodyPr wrap="square" bIns="360000" rtlCol="0">
            <a:spAutoFit/>
          </a:bodyPr>
          <a:lstStyle/>
          <a:p>
            <a:pPr algn="just">
              <a:lnSpc>
                <a:spcPts val="3800"/>
              </a:lnSpc>
            </a:pPr>
            <a:r>
              <a:rPr lang="de-DE" sz="3000" dirty="0" err="1">
                <a:solidFill>
                  <a:srgbClr val="262626"/>
                </a:solidFill>
              </a:rPr>
              <a:t>Lorem</a:t>
            </a:r>
            <a:r>
              <a:rPr lang="de-DE" sz="3000" dirty="0">
                <a:solidFill>
                  <a:srgbClr val="262626"/>
                </a:solidFill>
              </a:rPr>
              <a:t> </a:t>
            </a:r>
            <a:r>
              <a:rPr lang="de-DE" sz="3000" dirty="0" err="1">
                <a:solidFill>
                  <a:srgbClr val="262626"/>
                </a:solidFill>
              </a:rPr>
              <a:t>ipsum</a:t>
            </a:r>
            <a:r>
              <a:rPr lang="de-DE" sz="3000" dirty="0">
                <a:solidFill>
                  <a:srgbClr val="262626"/>
                </a:solidFill>
              </a:rPr>
              <a:t> </a:t>
            </a:r>
            <a:r>
              <a:rPr lang="de-DE" sz="3000" dirty="0" err="1">
                <a:solidFill>
                  <a:srgbClr val="262626"/>
                </a:solidFill>
              </a:rPr>
              <a:t>dolor</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consectetur</a:t>
            </a:r>
            <a:r>
              <a:rPr lang="de-DE" sz="3000" dirty="0">
                <a:solidFill>
                  <a:srgbClr val="262626"/>
                </a:solidFill>
              </a:rPr>
              <a:t> </a:t>
            </a:r>
            <a:r>
              <a:rPr lang="de-DE" sz="3000" dirty="0" err="1">
                <a:solidFill>
                  <a:srgbClr val="262626"/>
                </a:solidFill>
              </a:rPr>
              <a:t>adipiscing</a:t>
            </a:r>
            <a:r>
              <a:rPr lang="de-DE" sz="3000" dirty="0">
                <a:solidFill>
                  <a:srgbClr val="262626"/>
                </a:solidFill>
              </a:rPr>
              <a:t> </a:t>
            </a:r>
            <a:r>
              <a:rPr lang="de-DE" sz="3000" dirty="0" err="1">
                <a:solidFill>
                  <a:srgbClr val="262626"/>
                </a:solidFill>
              </a:rPr>
              <a:t>elit</a:t>
            </a:r>
            <a:r>
              <a:rPr lang="de-DE" sz="3000" dirty="0">
                <a:solidFill>
                  <a:srgbClr val="262626"/>
                </a:solidFill>
              </a:rPr>
              <a:t>. </a:t>
            </a:r>
            <a:r>
              <a:rPr lang="de-DE" sz="3000" dirty="0" err="1">
                <a:solidFill>
                  <a:srgbClr val="262626"/>
                </a:solidFill>
              </a:rPr>
              <a:t>Cras</a:t>
            </a:r>
            <a:r>
              <a:rPr lang="de-DE" sz="3000" dirty="0">
                <a:solidFill>
                  <a:srgbClr val="262626"/>
                </a:solidFill>
              </a:rPr>
              <a:t> </a:t>
            </a:r>
            <a:r>
              <a:rPr lang="de-DE" sz="3000" dirty="0" err="1">
                <a:solidFill>
                  <a:srgbClr val="262626"/>
                </a:solidFill>
              </a:rPr>
              <a:t>facilisis</a:t>
            </a:r>
            <a:r>
              <a:rPr lang="de-DE" sz="3000" dirty="0">
                <a:solidFill>
                  <a:srgbClr val="262626"/>
                </a:solidFill>
              </a:rPr>
              <a:t> </a:t>
            </a:r>
            <a:r>
              <a:rPr lang="de-DE" sz="3000" dirty="0" err="1">
                <a:solidFill>
                  <a:srgbClr val="262626"/>
                </a:solidFill>
              </a:rPr>
              <a:t>suscipit</a:t>
            </a:r>
            <a:r>
              <a:rPr lang="de-DE" sz="3000" dirty="0">
                <a:solidFill>
                  <a:srgbClr val="262626"/>
                </a:solidFill>
              </a:rPr>
              <a:t> </a:t>
            </a:r>
            <a:r>
              <a:rPr lang="de-DE" sz="3000" dirty="0" err="1">
                <a:solidFill>
                  <a:srgbClr val="262626"/>
                </a:solidFill>
              </a:rPr>
              <a:t>nunc</a:t>
            </a:r>
            <a:r>
              <a:rPr lang="de-DE" sz="3000" dirty="0">
                <a:solidFill>
                  <a:srgbClr val="262626"/>
                </a:solidFill>
              </a:rPr>
              <a:t>, et </a:t>
            </a:r>
            <a:r>
              <a:rPr lang="de-DE" sz="3000" dirty="0" err="1">
                <a:solidFill>
                  <a:srgbClr val="262626"/>
                </a:solidFill>
              </a:rPr>
              <a:t>vehicula</a:t>
            </a:r>
            <a:r>
              <a:rPr lang="de-DE" sz="3000" dirty="0">
                <a:solidFill>
                  <a:srgbClr val="262626"/>
                </a:solidFill>
              </a:rPr>
              <a:t> </a:t>
            </a:r>
            <a:r>
              <a:rPr lang="de-DE" sz="3000" dirty="0" err="1">
                <a:solidFill>
                  <a:srgbClr val="262626"/>
                </a:solidFill>
              </a:rPr>
              <a:t>lectus</a:t>
            </a:r>
            <a:r>
              <a:rPr lang="de-DE" sz="3000" dirty="0">
                <a:solidFill>
                  <a:srgbClr val="262626"/>
                </a:solidFill>
              </a:rPr>
              <a:t> </a:t>
            </a:r>
            <a:r>
              <a:rPr lang="de-DE" sz="3000" dirty="0" err="1">
                <a:solidFill>
                  <a:srgbClr val="262626"/>
                </a:solidFill>
              </a:rPr>
              <a:t>tristique</a:t>
            </a:r>
            <a:r>
              <a:rPr lang="de-DE" sz="3000" dirty="0">
                <a:solidFill>
                  <a:srgbClr val="262626"/>
                </a:solidFill>
              </a:rPr>
              <a:t> </a:t>
            </a:r>
            <a:r>
              <a:rPr lang="de-DE" sz="3000" dirty="0" err="1">
                <a:solidFill>
                  <a:srgbClr val="262626"/>
                </a:solidFill>
              </a:rPr>
              <a:t>ut</a:t>
            </a:r>
            <a:r>
              <a:rPr lang="de-DE" sz="3000" dirty="0">
                <a:solidFill>
                  <a:srgbClr val="262626"/>
                </a:solidFill>
              </a:rPr>
              <a:t>. Morbi </a:t>
            </a:r>
            <a:r>
              <a:rPr lang="de-DE" sz="3000" dirty="0" err="1">
                <a:solidFill>
                  <a:srgbClr val="262626"/>
                </a:solidFill>
              </a:rPr>
              <a:t>id</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orci</a:t>
            </a:r>
            <a:r>
              <a:rPr lang="de-DE" sz="3000" dirty="0">
                <a:solidFill>
                  <a:srgbClr val="262626"/>
                </a:solidFill>
              </a:rPr>
              <a:t>. Nam </a:t>
            </a:r>
            <a:r>
              <a:rPr lang="de-DE" sz="3000" dirty="0" err="1">
                <a:solidFill>
                  <a:srgbClr val="262626"/>
                </a:solidFill>
              </a:rPr>
              <a:t>ac</a:t>
            </a:r>
            <a:r>
              <a:rPr lang="de-DE" sz="3000" dirty="0">
                <a:solidFill>
                  <a:srgbClr val="262626"/>
                </a:solidFill>
              </a:rPr>
              <a:t> </a:t>
            </a:r>
            <a:r>
              <a:rPr lang="de-DE" sz="3000" dirty="0" err="1">
                <a:solidFill>
                  <a:srgbClr val="262626"/>
                </a:solidFill>
              </a:rPr>
              <a:t>nisi</a:t>
            </a:r>
            <a:r>
              <a:rPr lang="de-DE" sz="3000" dirty="0">
                <a:solidFill>
                  <a:srgbClr val="262626"/>
                </a:solidFill>
              </a:rPr>
              <a:t> </a:t>
            </a:r>
            <a:r>
              <a:rPr lang="de-DE" sz="3000" dirty="0" err="1">
                <a:solidFill>
                  <a:srgbClr val="262626"/>
                </a:solidFill>
              </a:rPr>
              <a:t>sem</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lorem</a:t>
            </a:r>
            <a:r>
              <a:rPr lang="de-DE" sz="3000" dirty="0">
                <a:solidFill>
                  <a:srgbClr val="262626"/>
                </a:solidFill>
              </a:rPr>
              <a:t>, </a:t>
            </a:r>
            <a:r>
              <a:rPr lang="de-DE" sz="3000" dirty="0" err="1">
                <a:solidFill>
                  <a:srgbClr val="262626"/>
                </a:solidFill>
              </a:rPr>
              <a:t>mattis</a:t>
            </a:r>
            <a:r>
              <a:rPr lang="de-DE" sz="3000" dirty="0">
                <a:solidFill>
                  <a:srgbClr val="262626"/>
                </a:solidFill>
              </a:rPr>
              <a:t> </a:t>
            </a:r>
            <a:r>
              <a:rPr lang="de-DE" sz="3000" dirty="0" err="1">
                <a:solidFill>
                  <a:srgbClr val="262626"/>
                </a:solidFill>
              </a:rPr>
              <a:t>quis</a:t>
            </a:r>
            <a:r>
              <a:rPr lang="de-DE" sz="3000" dirty="0">
                <a:solidFill>
                  <a:srgbClr val="262626"/>
                </a:solidFill>
              </a:rPr>
              <a:t> </a:t>
            </a:r>
            <a:r>
              <a:rPr lang="de-DE" sz="3000" dirty="0" err="1">
                <a:solidFill>
                  <a:srgbClr val="262626"/>
                </a:solidFill>
              </a:rPr>
              <a:t>mollis</a:t>
            </a:r>
            <a:r>
              <a:rPr lang="de-DE" sz="3000" dirty="0">
                <a:solidFill>
                  <a:srgbClr val="262626"/>
                </a:solidFill>
              </a:rPr>
              <a:t> </a:t>
            </a:r>
            <a:r>
              <a:rPr lang="de-DE" sz="3000" dirty="0" err="1">
                <a:solidFill>
                  <a:srgbClr val="262626"/>
                </a:solidFill>
              </a:rPr>
              <a:t>id</a:t>
            </a:r>
            <a:r>
              <a:rPr lang="de-DE" sz="3000" dirty="0">
                <a:solidFill>
                  <a:srgbClr val="262626"/>
                </a:solidFill>
              </a:rPr>
              <a:t>, </a:t>
            </a:r>
            <a:r>
              <a:rPr lang="de-DE" sz="3000" dirty="0" err="1">
                <a:solidFill>
                  <a:srgbClr val="262626"/>
                </a:solidFill>
              </a:rPr>
              <a:t>dignissim</a:t>
            </a:r>
            <a:r>
              <a:rPr lang="de-DE" sz="3000" dirty="0">
                <a:solidFill>
                  <a:srgbClr val="262626"/>
                </a:solidFill>
              </a:rPr>
              <a:t> </a:t>
            </a:r>
            <a:r>
              <a:rPr lang="de-DE" sz="3000" dirty="0" err="1">
                <a:solidFill>
                  <a:srgbClr val="262626"/>
                </a:solidFill>
              </a:rPr>
              <a:t>vel</a:t>
            </a:r>
            <a:r>
              <a:rPr lang="de-DE" sz="3000" dirty="0">
                <a:solidFill>
                  <a:srgbClr val="262626"/>
                </a:solidFill>
              </a:rPr>
              <a:t> mi. In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urna</a:t>
            </a:r>
            <a:r>
              <a:rPr lang="de-DE" sz="3000" dirty="0">
                <a:solidFill>
                  <a:srgbClr val="262626"/>
                </a:solidFill>
              </a:rPr>
              <a:t> </a:t>
            </a:r>
            <a:r>
              <a:rPr lang="de-DE" sz="3000" dirty="0" err="1">
                <a:solidFill>
                  <a:srgbClr val="262626"/>
                </a:solidFill>
              </a:rPr>
              <a:t>vitae</a:t>
            </a:r>
            <a:r>
              <a:rPr lang="de-DE" sz="3000" dirty="0">
                <a:solidFill>
                  <a:srgbClr val="262626"/>
                </a:solidFill>
              </a:rPr>
              <a:t> </a:t>
            </a:r>
            <a:r>
              <a:rPr lang="de-DE" sz="3000" dirty="0" err="1">
                <a:solidFill>
                  <a:srgbClr val="262626"/>
                </a:solidFill>
              </a:rPr>
              <a:t>turpis</a:t>
            </a:r>
            <a:r>
              <a:rPr lang="de-DE" sz="3000" dirty="0">
                <a:solidFill>
                  <a:srgbClr val="262626"/>
                </a:solidFill>
              </a:rPr>
              <a:t> </a:t>
            </a:r>
            <a:r>
              <a:rPr lang="de-DE" sz="3000" dirty="0" err="1">
                <a:solidFill>
                  <a:srgbClr val="262626"/>
                </a:solidFill>
              </a:rPr>
              <a:t>posuere</a:t>
            </a:r>
            <a:r>
              <a:rPr lang="de-DE" sz="3000" dirty="0">
                <a:solidFill>
                  <a:srgbClr val="262626"/>
                </a:solidFill>
              </a:rPr>
              <a:t> </a:t>
            </a:r>
            <a:r>
              <a:rPr lang="de-DE" sz="3000" dirty="0" err="1">
                <a:solidFill>
                  <a:srgbClr val="262626"/>
                </a:solidFill>
              </a:rPr>
              <a:t>eleifend</a:t>
            </a:r>
            <a:r>
              <a:rPr lang="de-DE" sz="3000" dirty="0">
                <a:solidFill>
                  <a:srgbClr val="262626"/>
                </a:solidFill>
              </a:rPr>
              <a:t>. </a:t>
            </a:r>
            <a:r>
              <a:rPr lang="de-DE" sz="3000" dirty="0" err="1">
                <a:solidFill>
                  <a:srgbClr val="262626"/>
                </a:solidFill>
              </a:rPr>
              <a:t>Nunc</a:t>
            </a:r>
            <a:r>
              <a:rPr lang="de-DE" sz="3000" dirty="0">
                <a:solidFill>
                  <a:srgbClr val="262626"/>
                </a:solidFill>
              </a:rPr>
              <a:t> </a:t>
            </a:r>
            <a:r>
              <a:rPr lang="de-DE" sz="3000" dirty="0" err="1">
                <a:solidFill>
                  <a:srgbClr val="262626"/>
                </a:solidFill>
              </a:rPr>
              <a:t>rhoncus</a:t>
            </a:r>
            <a:r>
              <a:rPr lang="de-DE" sz="3000" dirty="0">
                <a:solidFill>
                  <a:srgbClr val="262626"/>
                </a:solidFill>
              </a:rPr>
              <a:t> </a:t>
            </a:r>
            <a:r>
              <a:rPr lang="de-DE" sz="3000" dirty="0" err="1">
                <a:solidFill>
                  <a:srgbClr val="262626"/>
                </a:solidFill>
              </a:rPr>
              <a:t>lacinia</a:t>
            </a:r>
            <a:r>
              <a:rPr lang="de-DE" sz="3000" dirty="0">
                <a:solidFill>
                  <a:srgbClr val="262626"/>
                </a:solidFill>
              </a:rPr>
              <a:t> </a:t>
            </a:r>
            <a:r>
              <a:rPr lang="de-DE" sz="3000" dirty="0" err="1">
                <a:solidFill>
                  <a:srgbClr val="262626"/>
                </a:solidFill>
              </a:rPr>
              <a:t>nisl</a:t>
            </a:r>
            <a:r>
              <a:rPr lang="de-DE" sz="3000" dirty="0">
                <a:solidFill>
                  <a:srgbClr val="262626"/>
                </a:solidFill>
              </a:rPr>
              <a:t>, non </a:t>
            </a:r>
            <a:r>
              <a:rPr lang="de-DE" sz="3000" dirty="0" err="1">
                <a:solidFill>
                  <a:srgbClr val="262626"/>
                </a:solidFill>
              </a:rPr>
              <a:t>lacinia</a:t>
            </a:r>
            <a:r>
              <a:rPr lang="de-DE" sz="3000" dirty="0">
                <a:solidFill>
                  <a:srgbClr val="262626"/>
                </a:solidFill>
              </a:rPr>
              <a:t> </a:t>
            </a:r>
            <a:r>
              <a:rPr lang="de-DE" sz="3000" dirty="0" err="1">
                <a:solidFill>
                  <a:srgbClr val="262626"/>
                </a:solidFill>
              </a:rPr>
              <a:t>dui</a:t>
            </a:r>
            <a:r>
              <a:rPr lang="de-DE" sz="3000" dirty="0">
                <a:solidFill>
                  <a:srgbClr val="262626"/>
                </a:solidFill>
              </a:rPr>
              <a:t> </a:t>
            </a:r>
            <a:r>
              <a:rPr lang="de-DE" sz="3000" dirty="0" err="1">
                <a:solidFill>
                  <a:srgbClr val="262626"/>
                </a:solidFill>
              </a:rPr>
              <a:t>tristique</a:t>
            </a:r>
            <a:r>
              <a:rPr lang="de-DE" sz="3000" dirty="0">
                <a:solidFill>
                  <a:srgbClr val="262626"/>
                </a:solidFill>
              </a:rPr>
              <a:t> id. </a:t>
            </a:r>
            <a:r>
              <a:rPr lang="de-DE" sz="3000" dirty="0" err="1">
                <a:solidFill>
                  <a:srgbClr val="262626"/>
                </a:solidFill>
              </a:rPr>
              <a:t>Curabitur</a:t>
            </a:r>
            <a:r>
              <a:rPr lang="de-DE" sz="3000" dirty="0">
                <a:solidFill>
                  <a:srgbClr val="262626"/>
                </a:solidFill>
              </a:rPr>
              <a:t> </a:t>
            </a:r>
            <a:r>
              <a:rPr lang="de-DE" sz="3000" dirty="0" err="1">
                <a:solidFill>
                  <a:srgbClr val="262626"/>
                </a:solidFill>
              </a:rPr>
              <a:t>eu</a:t>
            </a:r>
            <a:r>
              <a:rPr lang="de-DE" sz="3000" dirty="0">
                <a:solidFill>
                  <a:srgbClr val="262626"/>
                </a:solidFill>
              </a:rPr>
              <a:t> </a:t>
            </a:r>
            <a:r>
              <a:rPr lang="de-DE" sz="3000" dirty="0" err="1">
                <a:solidFill>
                  <a:srgbClr val="262626"/>
                </a:solidFill>
              </a:rPr>
              <a:t>nisl</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semper</a:t>
            </a:r>
            <a:r>
              <a:rPr lang="de-DE" sz="3000" dirty="0">
                <a:solidFill>
                  <a:srgbClr val="262626"/>
                </a:solidFill>
              </a:rPr>
              <a:t> </a:t>
            </a:r>
            <a:r>
              <a:rPr lang="de-DE" sz="3000" dirty="0" err="1">
                <a:solidFill>
                  <a:srgbClr val="262626"/>
                </a:solidFill>
              </a:rPr>
              <a:t>fermentum</a:t>
            </a:r>
            <a:r>
              <a:rPr lang="de-DE" sz="3000" dirty="0">
                <a:solidFill>
                  <a:srgbClr val="262626"/>
                </a:solidFill>
              </a:rPr>
              <a:t>.</a:t>
            </a:r>
          </a:p>
          <a:p>
            <a:pPr algn="just">
              <a:lnSpc>
                <a:spcPts val="3800"/>
              </a:lnSpc>
            </a:pPr>
            <a:r>
              <a:rPr lang="de-DE" sz="3000" dirty="0">
                <a:solidFill>
                  <a:srgbClr val="262626"/>
                </a:solidFill>
              </a:rPr>
              <a:t>Class </a:t>
            </a:r>
            <a:r>
              <a:rPr lang="de-DE" sz="3000" dirty="0" err="1">
                <a:solidFill>
                  <a:srgbClr val="262626"/>
                </a:solidFill>
              </a:rPr>
              <a:t>aptent</a:t>
            </a:r>
            <a:r>
              <a:rPr lang="de-DE" sz="3000" dirty="0">
                <a:solidFill>
                  <a:srgbClr val="262626"/>
                </a:solidFill>
              </a:rPr>
              <a:t> </a:t>
            </a:r>
            <a:r>
              <a:rPr lang="de-DE" sz="3000" dirty="0" err="1">
                <a:solidFill>
                  <a:srgbClr val="262626"/>
                </a:solidFill>
              </a:rPr>
              <a:t>taciti</a:t>
            </a:r>
            <a:r>
              <a:rPr lang="de-DE" sz="3000" dirty="0">
                <a:solidFill>
                  <a:srgbClr val="262626"/>
                </a:solidFill>
              </a:rPr>
              <a:t> </a:t>
            </a:r>
            <a:r>
              <a:rPr lang="de-DE" sz="3000" dirty="0" err="1">
                <a:solidFill>
                  <a:srgbClr val="262626"/>
                </a:solidFill>
              </a:rPr>
              <a:t>sociosqu</a:t>
            </a:r>
            <a:r>
              <a:rPr lang="de-DE" sz="3000" dirty="0">
                <a:solidFill>
                  <a:srgbClr val="262626"/>
                </a:solidFill>
              </a:rPr>
              <a:t> ad </a:t>
            </a:r>
            <a:r>
              <a:rPr lang="de-DE" sz="3000" dirty="0" err="1">
                <a:solidFill>
                  <a:srgbClr val="262626"/>
                </a:solidFill>
              </a:rPr>
              <a:t>litora</a:t>
            </a:r>
            <a:r>
              <a:rPr lang="de-DE" sz="3000" dirty="0">
                <a:solidFill>
                  <a:srgbClr val="262626"/>
                </a:solidFill>
              </a:rPr>
              <a:t> </a:t>
            </a:r>
            <a:r>
              <a:rPr lang="de-DE" sz="3000" dirty="0" err="1">
                <a:solidFill>
                  <a:srgbClr val="262626"/>
                </a:solidFill>
              </a:rPr>
              <a:t>torquent</a:t>
            </a:r>
            <a:r>
              <a:rPr lang="de-DE" sz="3000" dirty="0">
                <a:solidFill>
                  <a:srgbClr val="262626"/>
                </a:solidFill>
              </a:rPr>
              <a:t> per </a:t>
            </a:r>
            <a:r>
              <a:rPr lang="de-DE" sz="3000" dirty="0" err="1">
                <a:solidFill>
                  <a:srgbClr val="262626"/>
                </a:solidFill>
              </a:rPr>
              <a:t>conubia</a:t>
            </a:r>
            <a:r>
              <a:rPr lang="de-DE" sz="3000" dirty="0">
                <a:solidFill>
                  <a:srgbClr val="262626"/>
                </a:solidFill>
              </a:rPr>
              <a:t> </a:t>
            </a:r>
            <a:r>
              <a:rPr lang="de-DE" sz="3000" dirty="0" err="1">
                <a:solidFill>
                  <a:srgbClr val="262626"/>
                </a:solidFill>
              </a:rPr>
              <a:t>nostra</a:t>
            </a:r>
            <a:r>
              <a:rPr lang="de-DE" sz="3000" dirty="0">
                <a:solidFill>
                  <a:srgbClr val="262626"/>
                </a:solidFill>
              </a:rPr>
              <a:t>, per </a:t>
            </a:r>
            <a:r>
              <a:rPr lang="de-DE" sz="3000" dirty="0" err="1">
                <a:solidFill>
                  <a:srgbClr val="262626"/>
                </a:solidFill>
              </a:rPr>
              <a:t>inceptos</a:t>
            </a:r>
            <a:r>
              <a:rPr lang="de-DE" sz="3000" dirty="0">
                <a:solidFill>
                  <a:srgbClr val="262626"/>
                </a:solidFill>
              </a:rPr>
              <a:t> </a:t>
            </a:r>
            <a:r>
              <a:rPr lang="de-DE" sz="3000" dirty="0" err="1">
                <a:solidFill>
                  <a:srgbClr val="262626"/>
                </a:solidFill>
              </a:rPr>
              <a:t>himenaeos</a:t>
            </a:r>
            <a:r>
              <a:rPr lang="de-DE" sz="3000" dirty="0">
                <a:solidFill>
                  <a:srgbClr val="262626"/>
                </a:solidFill>
              </a:rPr>
              <a:t>. </a:t>
            </a:r>
            <a:r>
              <a:rPr lang="de-DE" sz="3000" dirty="0" err="1">
                <a:solidFill>
                  <a:srgbClr val="262626"/>
                </a:solidFill>
              </a:rPr>
              <a:t>Cras</a:t>
            </a:r>
            <a:r>
              <a:rPr lang="de-DE" sz="3000" dirty="0">
                <a:solidFill>
                  <a:srgbClr val="262626"/>
                </a:solidFill>
              </a:rPr>
              <a:t> </a:t>
            </a:r>
            <a:r>
              <a:rPr lang="de-DE" sz="3000" dirty="0" err="1">
                <a:solidFill>
                  <a:srgbClr val="262626"/>
                </a:solidFill>
              </a:rPr>
              <a:t>venenatis</a:t>
            </a:r>
            <a:endParaRPr lang="de-DE" sz="3000" dirty="0">
              <a:solidFill>
                <a:srgbClr val="262626"/>
              </a:solidFill>
            </a:endParaRPr>
          </a:p>
        </p:txBody>
      </p:sp>
      <p:sp>
        <p:nvSpPr>
          <p:cNvPr id="19" name="Textfeld 18"/>
          <p:cNvSpPr txBox="1"/>
          <p:nvPr/>
        </p:nvSpPr>
        <p:spPr>
          <a:xfrm>
            <a:off x="15859986" y="28576101"/>
            <a:ext cx="12529393"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Ausblick</a:t>
            </a:r>
          </a:p>
        </p:txBody>
      </p:sp>
      <p:sp>
        <p:nvSpPr>
          <p:cNvPr id="20" name="Textfeld 19"/>
          <p:cNvSpPr txBox="1"/>
          <p:nvPr/>
        </p:nvSpPr>
        <p:spPr>
          <a:xfrm>
            <a:off x="15859987" y="29499431"/>
            <a:ext cx="12529393" cy="2358934"/>
          </a:xfrm>
          <a:prstGeom prst="rect">
            <a:avLst/>
          </a:prstGeom>
          <a:noFill/>
        </p:spPr>
        <p:txBody>
          <a:bodyPr wrap="square" bIns="360000" rtlCol="0">
            <a:spAutoFit/>
          </a:bodyPr>
          <a:lstStyle/>
          <a:p>
            <a:pPr algn="just">
              <a:lnSpc>
                <a:spcPts val="3800"/>
              </a:lnSpc>
            </a:pPr>
            <a:r>
              <a:rPr lang="de-DE" sz="3000" dirty="0" err="1">
                <a:solidFill>
                  <a:srgbClr val="262626"/>
                </a:solidFill>
              </a:rPr>
              <a:t>Lorem</a:t>
            </a:r>
            <a:r>
              <a:rPr lang="de-DE" sz="3000" dirty="0">
                <a:solidFill>
                  <a:srgbClr val="262626"/>
                </a:solidFill>
              </a:rPr>
              <a:t> </a:t>
            </a:r>
            <a:r>
              <a:rPr lang="de-DE" sz="3000" dirty="0" err="1">
                <a:solidFill>
                  <a:srgbClr val="262626"/>
                </a:solidFill>
              </a:rPr>
              <a:t>ipsum</a:t>
            </a:r>
            <a:r>
              <a:rPr lang="de-DE" sz="3000" dirty="0">
                <a:solidFill>
                  <a:srgbClr val="262626"/>
                </a:solidFill>
              </a:rPr>
              <a:t> </a:t>
            </a:r>
            <a:r>
              <a:rPr lang="de-DE" sz="3000" dirty="0" err="1">
                <a:solidFill>
                  <a:srgbClr val="262626"/>
                </a:solidFill>
              </a:rPr>
              <a:t>dolor</a:t>
            </a:r>
            <a:r>
              <a:rPr lang="de-DE" sz="3000" dirty="0">
                <a:solidFill>
                  <a:srgbClr val="262626"/>
                </a:solidFill>
              </a:rPr>
              <a:t>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consectetur</a:t>
            </a:r>
            <a:r>
              <a:rPr lang="de-DE" sz="3000" dirty="0">
                <a:solidFill>
                  <a:srgbClr val="262626"/>
                </a:solidFill>
              </a:rPr>
              <a:t> </a:t>
            </a:r>
            <a:r>
              <a:rPr lang="de-DE" sz="3000" dirty="0" err="1">
                <a:solidFill>
                  <a:srgbClr val="262626"/>
                </a:solidFill>
              </a:rPr>
              <a:t>adipiscing</a:t>
            </a:r>
            <a:r>
              <a:rPr lang="de-DE" sz="3000" dirty="0">
                <a:solidFill>
                  <a:srgbClr val="262626"/>
                </a:solidFill>
              </a:rPr>
              <a:t> </a:t>
            </a:r>
            <a:r>
              <a:rPr lang="de-DE" sz="3000" dirty="0" err="1">
                <a:solidFill>
                  <a:srgbClr val="262626"/>
                </a:solidFill>
              </a:rPr>
              <a:t>elit</a:t>
            </a:r>
            <a:r>
              <a:rPr lang="de-DE" sz="3000" dirty="0">
                <a:solidFill>
                  <a:srgbClr val="262626"/>
                </a:solidFill>
              </a:rPr>
              <a:t>. </a:t>
            </a:r>
            <a:r>
              <a:rPr lang="de-DE" sz="3000" dirty="0" err="1">
                <a:solidFill>
                  <a:srgbClr val="262626"/>
                </a:solidFill>
              </a:rPr>
              <a:t>Cras</a:t>
            </a:r>
            <a:r>
              <a:rPr lang="de-DE" sz="3000" dirty="0">
                <a:solidFill>
                  <a:srgbClr val="262626"/>
                </a:solidFill>
              </a:rPr>
              <a:t> </a:t>
            </a:r>
            <a:r>
              <a:rPr lang="de-DE" sz="3000" dirty="0" err="1">
                <a:solidFill>
                  <a:srgbClr val="262626"/>
                </a:solidFill>
              </a:rPr>
              <a:t>facilisis</a:t>
            </a:r>
            <a:r>
              <a:rPr lang="de-DE" sz="3000" dirty="0">
                <a:solidFill>
                  <a:srgbClr val="262626"/>
                </a:solidFill>
              </a:rPr>
              <a:t> </a:t>
            </a:r>
            <a:r>
              <a:rPr lang="de-DE" sz="3000" dirty="0" err="1">
                <a:solidFill>
                  <a:srgbClr val="262626"/>
                </a:solidFill>
              </a:rPr>
              <a:t>suscipit</a:t>
            </a:r>
            <a:r>
              <a:rPr lang="de-DE" sz="3000" dirty="0">
                <a:solidFill>
                  <a:srgbClr val="262626"/>
                </a:solidFill>
              </a:rPr>
              <a:t> </a:t>
            </a:r>
            <a:r>
              <a:rPr lang="de-DE" sz="3000" dirty="0" err="1">
                <a:solidFill>
                  <a:srgbClr val="262626"/>
                </a:solidFill>
              </a:rPr>
              <a:t>nunc</a:t>
            </a:r>
            <a:r>
              <a:rPr lang="de-DE" sz="3000" dirty="0">
                <a:solidFill>
                  <a:srgbClr val="262626"/>
                </a:solidFill>
              </a:rPr>
              <a:t>, et </a:t>
            </a:r>
            <a:r>
              <a:rPr lang="de-DE" sz="3000" dirty="0" err="1">
                <a:solidFill>
                  <a:srgbClr val="262626"/>
                </a:solidFill>
              </a:rPr>
              <a:t>vehicula</a:t>
            </a:r>
            <a:r>
              <a:rPr lang="de-DE" sz="3000" dirty="0">
                <a:solidFill>
                  <a:srgbClr val="262626"/>
                </a:solidFill>
              </a:rPr>
              <a:t> </a:t>
            </a:r>
            <a:r>
              <a:rPr lang="de-DE" sz="3000" dirty="0" err="1">
                <a:solidFill>
                  <a:srgbClr val="262626"/>
                </a:solidFill>
              </a:rPr>
              <a:t>lectus</a:t>
            </a:r>
            <a:r>
              <a:rPr lang="de-DE" sz="3000" dirty="0">
                <a:solidFill>
                  <a:srgbClr val="262626"/>
                </a:solidFill>
              </a:rPr>
              <a:t> </a:t>
            </a:r>
            <a:r>
              <a:rPr lang="de-DE" sz="3000" dirty="0" err="1">
                <a:solidFill>
                  <a:srgbClr val="262626"/>
                </a:solidFill>
              </a:rPr>
              <a:t>tristique</a:t>
            </a:r>
            <a:r>
              <a:rPr lang="de-DE" sz="3000" dirty="0">
                <a:solidFill>
                  <a:srgbClr val="262626"/>
                </a:solidFill>
              </a:rPr>
              <a:t> </a:t>
            </a:r>
            <a:r>
              <a:rPr lang="de-DE" sz="3000" dirty="0" err="1">
                <a:solidFill>
                  <a:srgbClr val="262626"/>
                </a:solidFill>
              </a:rPr>
              <a:t>ut</a:t>
            </a:r>
            <a:r>
              <a:rPr lang="de-DE" sz="3000" dirty="0">
                <a:solidFill>
                  <a:srgbClr val="262626"/>
                </a:solidFill>
              </a:rPr>
              <a:t>. Morbi </a:t>
            </a:r>
            <a:r>
              <a:rPr lang="de-DE" sz="3000" dirty="0" err="1">
                <a:solidFill>
                  <a:srgbClr val="262626"/>
                </a:solidFill>
              </a:rPr>
              <a:t>id</a:t>
            </a:r>
            <a:r>
              <a:rPr lang="de-DE" sz="3000" dirty="0">
                <a:solidFill>
                  <a:srgbClr val="262626"/>
                </a:solidFill>
              </a:rPr>
              <a:t> </a:t>
            </a:r>
            <a:r>
              <a:rPr lang="de-DE" sz="3000" dirty="0" err="1">
                <a:solidFill>
                  <a:srgbClr val="262626"/>
                </a:solidFill>
              </a:rPr>
              <a:t>massa</a:t>
            </a:r>
            <a:r>
              <a:rPr lang="de-DE" sz="3000" dirty="0">
                <a:solidFill>
                  <a:srgbClr val="262626"/>
                </a:solidFill>
              </a:rPr>
              <a:t> </a:t>
            </a:r>
            <a:r>
              <a:rPr lang="de-DE" sz="3000" dirty="0" err="1">
                <a:solidFill>
                  <a:srgbClr val="262626"/>
                </a:solidFill>
              </a:rPr>
              <a:t>orci</a:t>
            </a:r>
            <a:r>
              <a:rPr lang="de-DE" sz="3000" dirty="0">
                <a:solidFill>
                  <a:srgbClr val="262626"/>
                </a:solidFill>
              </a:rPr>
              <a:t>. Nam </a:t>
            </a:r>
            <a:r>
              <a:rPr lang="de-DE" sz="3000" dirty="0" err="1">
                <a:solidFill>
                  <a:srgbClr val="262626"/>
                </a:solidFill>
              </a:rPr>
              <a:t>ac</a:t>
            </a:r>
            <a:r>
              <a:rPr lang="de-DE" sz="3000" dirty="0">
                <a:solidFill>
                  <a:srgbClr val="262626"/>
                </a:solidFill>
              </a:rPr>
              <a:t> </a:t>
            </a:r>
            <a:r>
              <a:rPr lang="de-DE" sz="3000" dirty="0" err="1">
                <a:solidFill>
                  <a:srgbClr val="262626"/>
                </a:solidFill>
              </a:rPr>
              <a:t>nisi</a:t>
            </a:r>
            <a:r>
              <a:rPr lang="de-DE" sz="3000" dirty="0">
                <a:solidFill>
                  <a:srgbClr val="262626"/>
                </a:solidFill>
              </a:rPr>
              <a:t> </a:t>
            </a:r>
            <a:r>
              <a:rPr lang="de-DE" sz="3000" dirty="0" err="1">
                <a:solidFill>
                  <a:srgbClr val="262626"/>
                </a:solidFill>
              </a:rPr>
              <a:t>sem</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mauris</a:t>
            </a:r>
            <a:r>
              <a:rPr lang="de-DE" sz="3000" dirty="0">
                <a:solidFill>
                  <a:srgbClr val="262626"/>
                </a:solidFill>
              </a:rPr>
              <a:t> </a:t>
            </a:r>
            <a:r>
              <a:rPr lang="de-DE" sz="3000" dirty="0" err="1">
                <a:solidFill>
                  <a:srgbClr val="262626"/>
                </a:solidFill>
              </a:rPr>
              <a:t>lorem</a:t>
            </a:r>
            <a:r>
              <a:rPr lang="de-DE" sz="3000" dirty="0">
                <a:solidFill>
                  <a:srgbClr val="262626"/>
                </a:solidFill>
              </a:rPr>
              <a:t>, </a:t>
            </a:r>
            <a:r>
              <a:rPr lang="de-DE" sz="3000" dirty="0" err="1">
                <a:solidFill>
                  <a:srgbClr val="262626"/>
                </a:solidFill>
              </a:rPr>
              <a:t>mattis</a:t>
            </a:r>
            <a:r>
              <a:rPr lang="de-DE" sz="3000" dirty="0">
                <a:solidFill>
                  <a:srgbClr val="262626"/>
                </a:solidFill>
              </a:rPr>
              <a:t> </a:t>
            </a:r>
            <a:r>
              <a:rPr lang="de-DE" sz="3000" dirty="0" err="1">
                <a:solidFill>
                  <a:srgbClr val="262626"/>
                </a:solidFill>
              </a:rPr>
              <a:t>quis</a:t>
            </a:r>
            <a:r>
              <a:rPr lang="de-DE" sz="3000" dirty="0">
                <a:solidFill>
                  <a:srgbClr val="262626"/>
                </a:solidFill>
              </a:rPr>
              <a:t> </a:t>
            </a:r>
            <a:r>
              <a:rPr lang="de-DE" sz="3000" dirty="0" err="1">
                <a:solidFill>
                  <a:srgbClr val="262626"/>
                </a:solidFill>
              </a:rPr>
              <a:t>mollis</a:t>
            </a:r>
            <a:r>
              <a:rPr lang="de-DE" sz="3000" dirty="0">
                <a:solidFill>
                  <a:srgbClr val="262626"/>
                </a:solidFill>
              </a:rPr>
              <a:t> </a:t>
            </a:r>
            <a:r>
              <a:rPr lang="de-DE" sz="3000" dirty="0" err="1">
                <a:solidFill>
                  <a:srgbClr val="262626"/>
                </a:solidFill>
              </a:rPr>
              <a:t>id</a:t>
            </a:r>
            <a:r>
              <a:rPr lang="de-DE" sz="3000" dirty="0">
                <a:solidFill>
                  <a:srgbClr val="262626"/>
                </a:solidFill>
              </a:rPr>
              <a:t>, </a:t>
            </a:r>
            <a:r>
              <a:rPr lang="de-DE" sz="3000" dirty="0" err="1">
                <a:solidFill>
                  <a:srgbClr val="262626"/>
                </a:solidFill>
              </a:rPr>
              <a:t>dignissim</a:t>
            </a:r>
            <a:r>
              <a:rPr lang="de-DE" sz="3000" dirty="0">
                <a:solidFill>
                  <a:srgbClr val="262626"/>
                </a:solidFill>
              </a:rPr>
              <a:t> </a:t>
            </a:r>
            <a:r>
              <a:rPr lang="de-DE" sz="3000" dirty="0" err="1">
                <a:solidFill>
                  <a:srgbClr val="262626"/>
                </a:solidFill>
              </a:rPr>
              <a:t>vel</a:t>
            </a:r>
            <a:r>
              <a:rPr lang="de-DE" sz="3000" dirty="0">
                <a:solidFill>
                  <a:srgbClr val="262626"/>
                </a:solidFill>
              </a:rPr>
              <a:t> mi. In </a:t>
            </a:r>
            <a:r>
              <a:rPr lang="de-DE" sz="3000" dirty="0" err="1">
                <a:solidFill>
                  <a:srgbClr val="262626"/>
                </a:solidFill>
              </a:rPr>
              <a:t>sit</a:t>
            </a:r>
            <a:r>
              <a:rPr lang="de-DE" sz="3000" dirty="0">
                <a:solidFill>
                  <a:srgbClr val="262626"/>
                </a:solidFill>
              </a:rPr>
              <a:t> </a:t>
            </a:r>
            <a:r>
              <a:rPr lang="de-DE" sz="3000" dirty="0" err="1">
                <a:solidFill>
                  <a:srgbClr val="262626"/>
                </a:solidFill>
              </a:rPr>
              <a:t>amet</a:t>
            </a:r>
            <a:r>
              <a:rPr lang="de-DE" sz="3000" dirty="0">
                <a:solidFill>
                  <a:srgbClr val="262626"/>
                </a:solidFill>
              </a:rPr>
              <a:t> </a:t>
            </a:r>
            <a:r>
              <a:rPr lang="de-DE" sz="3000" dirty="0" err="1">
                <a:solidFill>
                  <a:srgbClr val="262626"/>
                </a:solidFill>
              </a:rPr>
              <a:t>urna</a:t>
            </a:r>
            <a:r>
              <a:rPr lang="de-DE" sz="3000" dirty="0">
                <a:solidFill>
                  <a:srgbClr val="262626"/>
                </a:solidFill>
              </a:rPr>
              <a:t> </a:t>
            </a:r>
            <a:r>
              <a:rPr lang="de-DE" sz="3000" dirty="0" err="1">
                <a:solidFill>
                  <a:srgbClr val="262626"/>
                </a:solidFill>
              </a:rPr>
              <a:t>vitae</a:t>
            </a:r>
            <a:r>
              <a:rPr lang="de-DE" sz="3000" dirty="0">
                <a:solidFill>
                  <a:srgbClr val="262626"/>
                </a:solidFill>
              </a:rPr>
              <a:t> </a:t>
            </a:r>
            <a:r>
              <a:rPr lang="de-DE" sz="3000" dirty="0" err="1">
                <a:solidFill>
                  <a:srgbClr val="262626"/>
                </a:solidFill>
              </a:rPr>
              <a:t>turpis</a:t>
            </a:r>
            <a:r>
              <a:rPr lang="de-DE" sz="3000" dirty="0">
                <a:solidFill>
                  <a:srgbClr val="262626"/>
                </a:solidFill>
              </a:rPr>
              <a:t> </a:t>
            </a:r>
            <a:r>
              <a:rPr lang="de-DE" sz="3000" dirty="0" err="1">
                <a:solidFill>
                  <a:srgbClr val="262626"/>
                </a:solidFill>
              </a:rPr>
              <a:t>posuere</a:t>
            </a:r>
            <a:r>
              <a:rPr lang="de-DE" sz="3000" dirty="0">
                <a:solidFill>
                  <a:srgbClr val="262626"/>
                </a:solidFill>
              </a:rPr>
              <a:t> </a:t>
            </a:r>
            <a:r>
              <a:rPr lang="de-DE" sz="3000" dirty="0" err="1">
                <a:solidFill>
                  <a:srgbClr val="262626"/>
                </a:solidFill>
              </a:rPr>
              <a:t>eleifend</a:t>
            </a:r>
            <a:r>
              <a:rPr lang="de-DE" sz="3000" dirty="0" smtClean="0">
                <a:solidFill>
                  <a:srgbClr val="262626"/>
                </a:solidFill>
              </a:rPr>
              <a:t>.</a:t>
            </a:r>
            <a:endParaRPr lang="de-DE" sz="3000" dirty="0">
              <a:solidFill>
                <a:srgbClr val="262626"/>
              </a:solidFill>
            </a:endParaRPr>
          </a:p>
        </p:txBody>
      </p:sp>
      <p:sp>
        <p:nvSpPr>
          <p:cNvPr id="21" name="Textfeld 20"/>
          <p:cNvSpPr txBox="1"/>
          <p:nvPr/>
        </p:nvSpPr>
        <p:spPr>
          <a:xfrm>
            <a:off x="15859987" y="31858365"/>
            <a:ext cx="12529393"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Literatur</a:t>
            </a:r>
          </a:p>
        </p:txBody>
      </p:sp>
      <p:sp>
        <p:nvSpPr>
          <p:cNvPr id="25" name="Textfeld 24"/>
          <p:cNvSpPr txBox="1"/>
          <p:nvPr/>
        </p:nvSpPr>
        <p:spPr>
          <a:xfrm>
            <a:off x="15859987" y="32781695"/>
            <a:ext cx="12529390" cy="3487448"/>
          </a:xfrm>
          <a:prstGeom prst="rect">
            <a:avLst/>
          </a:prstGeom>
          <a:noFill/>
        </p:spPr>
        <p:txBody>
          <a:bodyPr wrap="square" bIns="360000" rtlCol="0">
            <a:spAutoFit/>
          </a:bodyPr>
          <a:lstStyle/>
          <a:p>
            <a:pPr marL="457200" indent="-457200">
              <a:lnSpc>
                <a:spcPts val="3000"/>
              </a:lnSpc>
              <a:buFont typeface="Arial" pitchFamily="34" charset="0"/>
              <a:buChar char="•"/>
            </a:pPr>
            <a:r>
              <a:rPr lang="de-DE" sz="2400">
                <a:solidFill>
                  <a:srgbClr val="262626"/>
                </a:solidFill>
              </a:rPr>
              <a:t>AUTOR/EN (Erscheinungsjahr): Titel des Aufsatzes. Ggf. Untertitel. Name der Zeitschrift, Jahrgang, ggf. Heftnummer, Seitenzahl(en</a:t>
            </a:r>
            <a:r>
              <a:rPr lang="de-DE" sz="2400" smtClean="0">
                <a:solidFill>
                  <a:srgbClr val="262626"/>
                </a:solidFill>
              </a:rPr>
              <a:t>)</a:t>
            </a:r>
            <a:endParaRPr lang="en-US" sz="2400">
              <a:solidFill>
                <a:srgbClr val="262626"/>
              </a:solidFill>
            </a:endParaRPr>
          </a:p>
          <a:p>
            <a:pPr marL="457200" indent="-457200">
              <a:lnSpc>
                <a:spcPts val="3000"/>
              </a:lnSpc>
              <a:buFont typeface="Arial" pitchFamily="34" charset="0"/>
              <a:buChar char="•"/>
            </a:pPr>
            <a:r>
              <a:rPr lang="en-US" sz="2400">
                <a:solidFill>
                  <a:srgbClr val="262626"/>
                </a:solidFill>
              </a:rPr>
              <a:t>Maddox, J., 1987, The great ozone controversy, Nature, v. 329, p. </a:t>
            </a:r>
            <a:r>
              <a:rPr lang="en-US" sz="2400" smtClean="0">
                <a:solidFill>
                  <a:srgbClr val="262626"/>
                </a:solidFill>
              </a:rPr>
              <a:t>101</a:t>
            </a:r>
            <a:endParaRPr lang="en-US" sz="2400">
              <a:solidFill>
                <a:srgbClr val="262626"/>
              </a:solidFill>
            </a:endParaRPr>
          </a:p>
          <a:p>
            <a:pPr marL="457200" indent="-457200">
              <a:lnSpc>
                <a:spcPts val="3000"/>
              </a:lnSpc>
              <a:buFont typeface="Arial" pitchFamily="34" charset="0"/>
              <a:buChar char="•"/>
            </a:pPr>
            <a:r>
              <a:rPr lang="en-US" sz="2400">
                <a:solidFill>
                  <a:srgbClr val="262626"/>
                </a:solidFill>
              </a:rPr>
              <a:t>Focazio, M.J., Welch, A.H., Watkins, S.A., Helsel, D.R., and Horn, M.A., 1999, A retrospective analysis on the occurrence of arsenic in ground-water resources of the United States and limitations in drinking-water-supply characterizations, U.S. Geological Survey Water-Resources Investigation Report 99 4279, http://co.water.usgs.gov/trace/pubs/wrir-99-4279/(August 1, 2000)</a:t>
            </a:r>
            <a:endParaRPr lang="de-DE" sz="2400" dirty="0">
              <a:solidFill>
                <a:srgbClr val="262626"/>
              </a:solidFill>
            </a:endParaRPr>
          </a:p>
        </p:txBody>
      </p:sp>
      <p:sp>
        <p:nvSpPr>
          <p:cNvPr id="27" name="Textfeld 26"/>
          <p:cNvSpPr txBox="1"/>
          <p:nvPr/>
        </p:nvSpPr>
        <p:spPr>
          <a:xfrm>
            <a:off x="15859987" y="36298149"/>
            <a:ext cx="12529392"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Danksagung</a:t>
            </a:r>
          </a:p>
        </p:txBody>
      </p:sp>
      <p:sp>
        <p:nvSpPr>
          <p:cNvPr id="28" name="Textfeld 27"/>
          <p:cNvSpPr txBox="1"/>
          <p:nvPr/>
        </p:nvSpPr>
        <p:spPr>
          <a:xfrm>
            <a:off x="15859987" y="37221479"/>
            <a:ext cx="12529392" cy="1066959"/>
          </a:xfrm>
          <a:prstGeom prst="rect">
            <a:avLst/>
          </a:prstGeom>
          <a:noFill/>
        </p:spPr>
        <p:txBody>
          <a:bodyPr wrap="square" rtlCol="0">
            <a:spAutoFit/>
          </a:bodyPr>
          <a:lstStyle/>
          <a:p>
            <a:pPr>
              <a:lnSpc>
                <a:spcPts val="3800"/>
              </a:lnSpc>
            </a:pPr>
            <a:r>
              <a:rPr lang="de-DE" sz="3000" dirty="0" smtClean="0">
                <a:solidFill>
                  <a:srgbClr val="262626"/>
                </a:solidFill>
              </a:rPr>
              <a:t>Dieses Projekt wurde gefördert aus Mitteln des BMBF im Rahmen der „Förderung individueller Studienwege (FIS)“ für „Forschendes Lernen“. </a:t>
            </a:r>
            <a:endParaRPr lang="de-DE" sz="3000" dirty="0">
              <a:solidFill>
                <a:srgbClr val="262626"/>
              </a:solidFill>
            </a:endParaRPr>
          </a:p>
        </p:txBody>
      </p:sp>
      <p:sp>
        <p:nvSpPr>
          <p:cNvPr id="36" name="Textfeld 35"/>
          <p:cNvSpPr txBox="1"/>
          <p:nvPr/>
        </p:nvSpPr>
        <p:spPr>
          <a:xfrm>
            <a:off x="1933374" y="30116848"/>
            <a:ext cx="12442504" cy="461665"/>
          </a:xfrm>
          <a:prstGeom prst="rect">
            <a:avLst/>
          </a:prstGeom>
          <a:noFill/>
        </p:spPr>
        <p:txBody>
          <a:bodyPr wrap="square" rtlCol="0">
            <a:spAutoFit/>
          </a:bodyPr>
          <a:lstStyle/>
          <a:p>
            <a:r>
              <a:rPr lang="de-DE" sz="2400" b="1" dirty="0" smtClean="0">
                <a:solidFill>
                  <a:srgbClr val="262626"/>
                </a:solidFill>
              </a:rPr>
              <a:t>Abb. 1: </a:t>
            </a:r>
            <a:r>
              <a:rPr lang="de-DE" sz="2400" b="1" dirty="0" err="1">
                <a:solidFill>
                  <a:srgbClr val="262626"/>
                </a:solidFill>
              </a:rPr>
              <a:t>blandit</a:t>
            </a:r>
            <a:r>
              <a:rPr lang="de-DE" sz="2400" b="1" dirty="0">
                <a:solidFill>
                  <a:srgbClr val="262626"/>
                </a:solidFill>
              </a:rPr>
              <a:t> a </a:t>
            </a:r>
            <a:r>
              <a:rPr lang="de-DE" sz="2400" b="1" dirty="0" err="1">
                <a:solidFill>
                  <a:srgbClr val="262626"/>
                </a:solidFill>
              </a:rPr>
              <a:t>mauris</a:t>
            </a:r>
            <a:r>
              <a:rPr lang="de-DE" sz="2400" b="1" dirty="0">
                <a:solidFill>
                  <a:srgbClr val="262626"/>
                </a:solidFill>
              </a:rPr>
              <a:t>. </a:t>
            </a:r>
            <a:r>
              <a:rPr lang="de-DE" sz="2400" b="1" dirty="0" smtClean="0">
                <a:solidFill>
                  <a:srgbClr val="262626"/>
                </a:solidFill>
              </a:rPr>
              <a:t> Arial 24pt </a:t>
            </a:r>
            <a:r>
              <a:rPr lang="de-DE" sz="2400" b="1" dirty="0" err="1" smtClean="0">
                <a:solidFill>
                  <a:srgbClr val="262626"/>
                </a:solidFill>
              </a:rPr>
              <a:t>bold</a:t>
            </a:r>
            <a:endParaRPr lang="de-DE" sz="2400" b="1" dirty="0">
              <a:solidFill>
                <a:srgbClr val="262626"/>
              </a:solidFill>
            </a:endParaRPr>
          </a:p>
        </p:txBody>
      </p:sp>
      <p:sp>
        <p:nvSpPr>
          <p:cNvPr id="38" name="Textfeld 37"/>
          <p:cNvSpPr txBox="1"/>
          <p:nvPr/>
        </p:nvSpPr>
        <p:spPr>
          <a:xfrm>
            <a:off x="22491348" y="15756930"/>
            <a:ext cx="5898032" cy="461665"/>
          </a:xfrm>
          <a:prstGeom prst="rect">
            <a:avLst/>
          </a:prstGeom>
          <a:noFill/>
        </p:spPr>
        <p:txBody>
          <a:bodyPr wrap="square" rtlCol="0">
            <a:spAutoFit/>
          </a:bodyPr>
          <a:lstStyle/>
          <a:p>
            <a:r>
              <a:rPr lang="de-DE" sz="2400" b="1" dirty="0" smtClean="0"/>
              <a:t>Abb. </a:t>
            </a:r>
            <a:r>
              <a:rPr lang="de-DE" sz="2400" b="1" dirty="0"/>
              <a:t>2</a:t>
            </a:r>
            <a:r>
              <a:rPr lang="de-DE" sz="2400" b="1" dirty="0" smtClean="0"/>
              <a:t>: </a:t>
            </a:r>
            <a:r>
              <a:rPr lang="de-DE" sz="2400" b="1" dirty="0" err="1"/>
              <a:t>suscipit</a:t>
            </a:r>
            <a:r>
              <a:rPr lang="de-DE" sz="2400" b="1" dirty="0"/>
              <a:t> </a:t>
            </a:r>
            <a:r>
              <a:rPr lang="de-DE" sz="2400" b="1" dirty="0" err="1"/>
              <a:t>nunc</a:t>
            </a:r>
            <a:r>
              <a:rPr lang="de-DE" sz="2400" b="1" dirty="0"/>
              <a:t>, et </a:t>
            </a:r>
            <a:r>
              <a:rPr lang="de-DE" sz="2400" b="1" dirty="0" err="1" smtClean="0"/>
              <a:t>vehicula</a:t>
            </a:r>
            <a:endParaRPr lang="de-DE" sz="2400" b="1" dirty="0"/>
          </a:p>
        </p:txBody>
      </p:sp>
      <p:sp>
        <p:nvSpPr>
          <p:cNvPr id="39" name="Textfeld 38"/>
          <p:cNvSpPr txBox="1"/>
          <p:nvPr/>
        </p:nvSpPr>
        <p:spPr>
          <a:xfrm>
            <a:off x="22488065" y="21950709"/>
            <a:ext cx="5898032" cy="461665"/>
          </a:xfrm>
          <a:prstGeom prst="rect">
            <a:avLst/>
          </a:prstGeom>
          <a:noFill/>
        </p:spPr>
        <p:txBody>
          <a:bodyPr wrap="square" rtlCol="0">
            <a:spAutoFit/>
          </a:bodyPr>
          <a:lstStyle/>
          <a:p>
            <a:r>
              <a:rPr lang="de-DE" sz="2400" b="1" dirty="0" smtClean="0"/>
              <a:t>Abb. </a:t>
            </a:r>
            <a:r>
              <a:rPr lang="de-DE" sz="2400" b="1" dirty="0"/>
              <a:t>3</a:t>
            </a:r>
            <a:r>
              <a:rPr lang="de-DE" sz="2400" b="1" dirty="0" smtClean="0"/>
              <a:t>: </a:t>
            </a:r>
            <a:r>
              <a:rPr lang="de-DE" sz="2400" b="1" dirty="0" err="1"/>
              <a:t>suscipit</a:t>
            </a:r>
            <a:r>
              <a:rPr lang="de-DE" sz="2400" b="1" dirty="0"/>
              <a:t> </a:t>
            </a:r>
            <a:r>
              <a:rPr lang="de-DE" sz="2400" b="1" dirty="0" err="1"/>
              <a:t>nunc</a:t>
            </a:r>
            <a:r>
              <a:rPr lang="de-DE" sz="2400" b="1" dirty="0"/>
              <a:t>, et </a:t>
            </a:r>
            <a:r>
              <a:rPr lang="de-DE" sz="2400" b="1" dirty="0" err="1" smtClean="0"/>
              <a:t>vehicula</a:t>
            </a:r>
            <a:endParaRPr lang="de-DE" sz="2400" b="1" dirty="0"/>
          </a:p>
        </p:txBody>
      </p:sp>
      <p:sp>
        <p:nvSpPr>
          <p:cNvPr id="2" name="Rechteck 1"/>
          <p:cNvSpPr/>
          <p:nvPr/>
        </p:nvSpPr>
        <p:spPr>
          <a:xfrm>
            <a:off x="1933373" y="26982695"/>
            <a:ext cx="3989589" cy="2944578"/>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smtClean="0"/>
              <a:t>Abb</a:t>
            </a:r>
            <a:endParaRPr lang="de-DE" sz="5400" dirty="0"/>
          </a:p>
        </p:txBody>
      </p:sp>
      <p:sp>
        <p:nvSpPr>
          <p:cNvPr id="40" name="Rechteck 39"/>
          <p:cNvSpPr/>
          <p:nvPr/>
        </p:nvSpPr>
        <p:spPr>
          <a:xfrm>
            <a:off x="6181845" y="26948878"/>
            <a:ext cx="3989589" cy="2944578"/>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smtClean="0"/>
              <a:t>Abb</a:t>
            </a:r>
            <a:endParaRPr lang="de-DE" sz="5400" dirty="0"/>
          </a:p>
        </p:txBody>
      </p:sp>
      <p:sp>
        <p:nvSpPr>
          <p:cNvPr id="43" name="Rechteck 42"/>
          <p:cNvSpPr/>
          <p:nvPr/>
        </p:nvSpPr>
        <p:spPr>
          <a:xfrm>
            <a:off x="10430318" y="26948878"/>
            <a:ext cx="3989589" cy="2944578"/>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smtClean="0"/>
              <a:t>Abb</a:t>
            </a:r>
            <a:endParaRPr lang="de-DE" sz="5400" dirty="0"/>
          </a:p>
        </p:txBody>
      </p:sp>
      <p:sp>
        <p:nvSpPr>
          <p:cNvPr id="46" name="Rechteck 45"/>
          <p:cNvSpPr/>
          <p:nvPr/>
        </p:nvSpPr>
        <p:spPr>
          <a:xfrm>
            <a:off x="22621175" y="9073191"/>
            <a:ext cx="5624268" cy="6408712"/>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smtClean="0"/>
              <a:t>Abb</a:t>
            </a:r>
            <a:endParaRPr lang="de-DE" sz="5400" dirty="0"/>
          </a:p>
        </p:txBody>
      </p:sp>
      <p:sp>
        <p:nvSpPr>
          <p:cNvPr id="47" name="Rechteck 46"/>
          <p:cNvSpPr/>
          <p:nvPr/>
        </p:nvSpPr>
        <p:spPr>
          <a:xfrm>
            <a:off x="22621175" y="16562023"/>
            <a:ext cx="5624267" cy="5184576"/>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smtClean="0"/>
              <a:t>Abb</a:t>
            </a:r>
            <a:endParaRPr lang="de-DE" sz="5400" dirty="0"/>
          </a:p>
        </p:txBody>
      </p:sp>
      <p:pic>
        <p:nvPicPr>
          <p:cNvPr id="1027" name="Picture 3" descr="G:\FIS Antrag\Logo\BMBF_CMYK_Gef_L_300dp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645043" y="38758190"/>
            <a:ext cx="4536504" cy="3574150"/>
          </a:xfrm>
          <a:prstGeom prst="rect">
            <a:avLst/>
          </a:prstGeom>
          <a:noFill/>
          <a:extLst>
            <a:ext uri="{909E8E84-426E-40DD-AFC4-6F175D3DCCD1}">
              <a14:hiddenFill xmlns:a14="http://schemas.microsoft.com/office/drawing/2010/main">
                <a:solidFill>
                  <a:srgbClr val="FFFFFF"/>
                </a:solidFill>
              </a14:hiddenFill>
            </a:ext>
          </a:extLst>
        </p:spPr>
      </p:pic>
      <p:sp>
        <p:nvSpPr>
          <p:cNvPr id="35" name="Textfeld 34"/>
          <p:cNvSpPr txBox="1"/>
          <p:nvPr/>
        </p:nvSpPr>
        <p:spPr>
          <a:xfrm>
            <a:off x="1890515" y="31125342"/>
            <a:ext cx="12529392" cy="6914713"/>
          </a:xfrm>
          <a:prstGeom prst="rect">
            <a:avLst/>
          </a:prstGeom>
          <a:noFill/>
        </p:spPr>
        <p:txBody>
          <a:bodyPr wrap="square" rtlCol="0">
            <a:spAutoFit/>
          </a:bodyPr>
          <a:lstStyle/>
          <a:p>
            <a:pPr algn="just">
              <a:lnSpc>
                <a:spcPts val="3800"/>
              </a:lnSpc>
            </a:pPr>
            <a:r>
              <a:rPr lang="de-DE" sz="3000" dirty="0" smtClean="0">
                <a:solidFill>
                  <a:srgbClr val="262626"/>
                </a:solidFill>
              </a:rPr>
              <a:t>Arial 30pt </a:t>
            </a: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facilisis</a:t>
            </a:r>
            <a:r>
              <a:rPr lang="de-DE" sz="3000" dirty="0" smtClean="0">
                <a:solidFill>
                  <a:srgbClr val="262626"/>
                </a:solidFill>
              </a:rPr>
              <a:t> </a:t>
            </a:r>
            <a:r>
              <a:rPr lang="de-DE" sz="3000" dirty="0" err="1" smtClean="0">
                <a:solidFill>
                  <a:srgbClr val="262626"/>
                </a:solidFill>
              </a:rPr>
              <a:t>suscipit</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et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lectus</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a:t>
            </a:r>
            <a:r>
              <a:rPr lang="de-DE" sz="3000" dirty="0" err="1" smtClean="0">
                <a:solidFill>
                  <a:srgbClr val="262626"/>
                </a:solidFill>
              </a:rPr>
              <a:t>ut</a:t>
            </a:r>
            <a:r>
              <a:rPr lang="de-DE" sz="3000" dirty="0" smtClean="0">
                <a:solidFill>
                  <a:srgbClr val="262626"/>
                </a:solidFill>
              </a:rPr>
              <a:t>. Morbi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 Nam </a:t>
            </a:r>
            <a:r>
              <a:rPr lang="de-DE" sz="3000" dirty="0" err="1" smtClean="0">
                <a:solidFill>
                  <a:srgbClr val="262626"/>
                </a:solidFill>
              </a:rPr>
              <a:t>ac</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sem</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mattis</a:t>
            </a:r>
            <a:r>
              <a:rPr lang="de-DE" sz="3000" dirty="0" smtClean="0">
                <a:solidFill>
                  <a:srgbClr val="262626"/>
                </a:solidFill>
              </a:rPr>
              <a:t> </a:t>
            </a:r>
            <a:r>
              <a:rPr lang="de-DE" sz="3000" dirty="0" err="1" smtClean="0">
                <a:solidFill>
                  <a:srgbClr val="262626"/>
                </a:solidFill>
              </a:rPr>
              <a:t>quis</a:t>
            </a:r>
            <a:r>
              <a:rPr lang="de-DE" sz="3000" dirty="0" smtClean="0">
                <a:solidFill>
                  <a:srgbClr val="262626"/>
                </a:solidFill>
              </a:rPr>
              <a:t> </a:t>
            </a:r>
            <a:r>
              <a:rPr lang="de-DE" sz="3000" dirty="0" err="1" smtClean="0">
                <a:solidFill>
                  <a:srgbClr val="262626"/>
                </a:solidFill>
              </a:rPr>
              <a:t>mollis</a:t>
            </a:r>
            <a:r>
              <a:rPr lang="de-DE" sz="3000" dirty="0" smtClean="0">
                <a:solidFill>
                  <a:srgbClr val="262626"/>
                </a:solidFill>
              </a:rPr>
              <a:t>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dignissim</a:t>
            </a:r>
            <a:r>
              <a:rPr lang="de-DE" sz="3000" dirty="0" smtClean="0">
                <a:solidFill>
                  <a:srgbClr val="262626"/>
                </a:solidFill>
              </a:rPr>
              <a:t> </a:t>
            </a:r>
            <a:r>
              <a:rPr lang="de-DE" sz="3000" dirty="0" err="1" smtClean="0">
                <a:solidFill>
                  <a:srgbClr val="262626"/>
                </a:solidFill>
              </a:rPr>
              <a:t>vel</a:t>
            </a:r>
            <a:r>
              <a:rPr lang="de-DE" sz="3000" dirty="0" smtClean="0">
                <a:solidFill>
                  <a:srgbClr val="262626"/>
                </a:solidFill>
              </a:rPr>
              <a:t> mi. In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urna</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turpis</a:t>
            </a:r>
            <a:r>
              <a:rPr lang="de-DE" sz="3000" dirty="0" smtClean="0">
                <a:solidFill>
                  <a:srgbClr val="262626"/>
                </a:solidFill>
              </a:rPr>
              <a:t> </a:t>
            </a:r>
            <a:r>
              <a:rPr lang="de-DE" sz="3000" dirty="0" err="1" smtClean="0">
                <a:solidFill>
                  <a:srgbClr val="262626"/>
                </a:solidFill>
              </a:rPr>
              <a:t>posuere</a:t>
            </a:r>
            <a:r>
              <a:rPr lang="de-DE" sz="3000" dirty="0" smtClean="0">
                <a:solidFill>
                  <a:srgbClr val="262626"/>
                </a:solidFill>
              </a:rPr>
              <a:t> </a:t>
            </a:r>
            <a:r>
              <a:rPr lang="de-DE" sz="3000" dirty="0" err="1" smtClean="0">
                <a:solidFill>
                  <a:srgbClr val="262626"/>
                </a:solidFill>
              </a:rPr>
              <a:t>eleifend</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a:t>
            </a:r>
            <a:r>
              <a:rPr lang="de-DE" sz="3000" dirty="0" err="1" smtClean="0">
                <a:solidFill>
                  <a:srgbClr val="262626"/>
                </a:solidFill>
              </a:rPr>
              <a:t>rhoncus</a:t>
            </a:r>
            <a:r>
              <a:rPr lang="de-DE" sz="3000" dirty="0" smtClean="0">
                <a:solidFill>
                  <a:srgbClr val="262626"/>
                </a:solidFill>
              </a:rPr>
              <a:t>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non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dui</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id. </a:t>
            </a:r>
            <a:r>
              <a:rPr lang="de-DE" sz="3000" dirty="0" err="1" smtClean="0">
                <a:solidFill>
                  <a:srgbClr val="262626"/>
                </a:solidFill>
              </a:rPr>
              <a:t>Curabitur</a:t>
            </a:r>
            <a:r>
              <a:rPr lang="de-DE" sz="3000" dirty="0" smtClean="0">
                <a:solidFill>
                  <a:srgbClr val="262626"/>
                </a:solidFill>
              </a:rPr>
              <a:t> </a:t>
            </a:r>
            <a:r>
              <a:rPr lang="de-DE" sz="3000" dirty="0" err="1" smtClean="0">
                <a:solidFill>
                  <a:srgbClr val="262626"/>
                </a:solidFill>
              </a:rPr>
              <a:t>eu</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semper</a:t>
            </a:r>
            <a:r>
              <a:rPr lang="de-DE" sz="3000" dirty="0" smtClean="0">
                <a:solidFill>
                  <a:srgbClr val="262626"/>
                </a:solidFill>
              </a:rPr>
              <a:t> </a:t>
            </a:r>
            <a:r>
              <a:rPr lang="de-DE" sz="3000" dirty="0" err="1" smtClean="0">
                <a:solidFill>
                  <a:srgbClr val="262626"/>
                </a:solidFill>
              </a:rPr>
              <a:t>fermentum</a:t>
            </a:r>
            <a:r>
              <a:rPr lang="de-DE" sz="3000" dirty="0" smtClean="0">
                <a:solidFill>
                  <a:srgbClr val="262626"/>
                </a:solidFill>
              </a:rPr>
              <a:t>.</a:t>
            </a:r>
          </a:p>
          <a:p>
            <a:pPr algn="just">
              <a:lnSpc>
                <a:spcPts val="3800"/>
              </a:lnSpc>
            </a:pP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venenatis</a:t>
            </a:r>
            <a:r>
              <a:rPr lang="de-DE" sz="3000" dirty="0" smtClean="0">
                <a:solidFill>
                  <a:srgbClr val="262626"/>
                </a:solidFill>
              </a:rPr>
              <a:t> ante </a:t>
            </a:r>
            <a:r>
              <a:rPr lang="de-DE" sz="3000" dirty="0" err="1" smtClean="0">
                <a:solidFill>
                  <a:srgbClr val="262626"/>
                </a:solidFill>
              </a:rPr>
              <a:t>risus</a:t>
            </a:r>
            <a:r>
              <a:rPr lang="de-DE" sz="3000" dirty="0" smtClean="0">
                <a:solidFill>
                  <a:srgbClr val="262626"/>
                </a:solidFill>
              </a:rPr>
              <a:t>, </a:t>
            </a:r>
            <a:r>
              <a:rPr lang="de-DE" sz="3000" dirty="0" err="1" smtClean="0">
                <a:solidFill>
                  <a:srgbClr val="262626"/>
                </a:solidFill>
              </a:rPr>
              <a:t>molestie</a:t>
            </a:r>
            <a:r>
              <a:rPr lang="de-DE" sz="3000" dirty="0" smtClean="0">
                <a:solidFill>
                  <a:srgbClr val="262626"/>
                </a:solidFill>
              </a:rPr>
              <a:t> </a:t>
            </a:r>
            <a:r>
              <a:rPr lang="de-DE" sz="3000" dirty="0" err="1" smtClean="0">
                <a:solidFill>
                  <a:srgbClr val="262626"/>
                </a:solidFill>
              </a:rPr>
              <a:t>gravida</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Quisque</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metus</a:t>
            </a:r>
            <a:r>
              <a:rPr lang="de-DE" sz="3000" dirty="0" smtClean="0">
                <a:solidFill>
                  <a:srgbClr val="262626"/>
                </a:solidFill>
              </a:rPr>
              <a:t>, </a:t>
            </a:r>
            <a:r>
              <a:rPr lang="de-DE" sz="3000" dirty="0" err="1" smtClean="0">
                <a:solidFill>
                  <a:srgbClr val="262626"/>
                </a:solidFill>
              </a:rPr>
              <a:t>vulputate</a:t>
            </a:r>
            <a:r>
              <a:rPr lang="de-DE" sz="3000" dirty="0" smtClean="0">
                <a:solidFill>
                  <a:srgbClr val="262626"/>
                </a:solidFill>
              </a:rPr>
              <a:t> </a:t>
            </a:r>
            <a:r>
              <a:rPr lang="de-DE" sz="3000" dirty="0" err="1" smtClean="0">
                <a:solidFill>
                  <a:srgbClr val="262626"/>
                </a:solidFill>
              </a:rPr>
              <a:t>eget</a:t>
            </a:r>
            <a:r>
              <a:rPr lang="de-DE" sz="3000" dirty="0" smtClean="0">
                <a:solidFill>
                  <a:srgbClr val="262626"/>
                </a:solidFill>
              </a:rPr>
              <a:t> </a:t>
            </a:r>
            <a:r>
              <a:rPr lang="de-DE" sz="3000" dirty="0" err="1" smtClean="0">
                <a:solidFill>
                  <a:srgbClr val="262626"/>
                </a:solidFill>
              </a:rPr>
              <a:t>euismod</a:t>
            </a:r>
            <a:r>
              <a:rPr lang="de-DE" sz="3000" dirty="0" smtClean="0">
                <a:solidFill>
                  <a:srgbClr val="262626"/>
                </a:solidFill>
              </a:rPr>
              <a:t> in, </a:t>
            </a:r>
            <a:r>
              <a:rPr lang="de-DE" sz="3000" dirty="0" err="1" smtClean="0">
                <a:solidFill>
                  <a:srgbClr val="262626"/>
                </a:solidFill>
              </a:rPr>
              <a:t>ornare</a:t>
            </a:r>
            <a:r>
              <a:rPr lang="de-DE" sz="3000" dirty="0" smtClean="0">
                <a:solidFill>
                  <a:srgbClr val="262626"/>
                </a:solidFill>
              </a:rPr>
              <a:t> </a:t>
            </a:r>
            <a:r>
              <a:rPr lang="de-DE" sz="3000" dirty="0" err="1" smtClean="0">
                <a:solidFill>
                  <a:srgbClr val="262626"/>
                </a:solidFill>
              </a:rPr>
              <a:t>sed</a:t>
            </a:r>
            <a:r>
              <a:rPr lang="de-DE" sz="3000" dirty="0" smtClean="0">
                <a:solidFill>
                  <a:srgbClr val="262626"/>
                </a:solidFill>
              </a:rPr>
              <a:t> </a:t>
            </a:r>
            <a:r>
              <a:rPr lang="de-DE" sz="3000" dirty="0" err="1" smtClean="0">
                <a:solidFill>
                  <a:srgbClr val="262626"/>
                </a:solidFill>
              </a:rPr>
              <a:t>quam</a:t>
            </a:r>
            <a:r>
              <a:rPr lang="de-DE" sz="3000" dirty="0" smtClean="0">
                <a:solidFill>
                  <a:srgbClr val="262626"/>
                </a:solidFill>
              </a:rPr>
              <a:t>. </a:t>
            </a:r>
            <a:r>
              <a:rPr lang="de-DE" sz="3000" dirty="0" err="1" smtClean="0">
                <a:solidFill>
                  <a:srgbClr val="262626"/>
                </a:solidFill>
              </a:rPr>
              <a:t>Pellentesque</a:t>
            </a:r>
            <a:r>
              <a:rPr lang="de-DE" sz="3000" dirty="0" smtClean="0">
                <a:solidFill>
                  <a:srgbClr val="262626"/>
                </a:solidFill>
              </a:rPr>
              <a: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purus</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eros</a:t>
            </a:r>
            <a:r>
              <a:rPr lang="de-DE" sz="3000" dirty="0" smtClean="0">
                <a:solidFill>
                  <a:srgbClr val="262626"/>
                </a:solidFill>
              </a:rPr>
              <a:t> </a:t>
            </a:r>
            <a:r>
              <a:rPr lang="de-DE" sz="3000" dirty="0" err="1" smtClean="0">
                <a:solidFill>
                  <a:srgbClr val="262626"/>
                </a:solidFill>
              </a:rPr>
              <a:t>ultricies</a:t>
            </a:r>
            <a:r>
              <a:rPr lang="de-DE" sz="3000" dirty="0" smtClean="0">
                <a:solidFill>
                  <a:srgbClr val="262626"/>
                </a:solidFill>
              </a:rPr>
              <a:t> </a:t>
            </a:r>
            <a:r>
              <a:rPr lang="de-DE" sz="3000" dirty="0" err="1" smtClean="0">
                <a:solidFill>
                  <a:srgbClr val="262626"/>
                </a:solidFill>
              </a:rPr>
              <a:t>feugiat</a:t>
            </a:r>
            <a:r>
              <a:rPr lang="de-DE" sz="3000" dirty="0" smtClean="0">
                <a:solidFill>
                  <a:srgbClr val="262626"/>
                </a:solidFill>
              </a:rPr>
              <a:t>. </a:t>
            </a:r>
            <a:r>
              <a:rPr lang="de-DE" sz="3000" dirty="0" err="1" smtClean="0">
                <a:solidFill>
                  <a:srgbClr val="262626"/>
                </a:solidFill>
              </a:rPr>
              <a:t>Proin</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a:t>
            </a:r>
            <a:r>
              <a:rPr lang="de-DE" sz="3000" dirty="0" err="1" smtClean="0">
                <a:solidFill>
                  <a:srgbClr val="262626"/>
                </a:solidFill>
              </a:rPr>
              <a:t>hjgikuzoliuopiüpokkll</a:t>
            </a:r>
            <a:r>
              <a:rPr lang="de-DE" sz="3000" dirty="0" smtClean="0">
                <a:solidFill>
                  <a:srgbClr val="262626"/>
                </a:solidFill>
              </a:rPr>
              <a:t>. </a:t>
            </a:r>
            <a:r>
              <a:rPr lang="de-DE" sz="3000" dirty="0" err="1" smtClean="0">
                <a:solidFill>
                  <a:srgbClr val="262626"/>
                </a:solidFill>
              </a:rPr>
              <a:t>Klweupoföwelkjacras</a:t>
            </a:r>
            <a:r>
              <a:rPr lang="de-DE" sz="3000" dirty="0" smtClean="0">
                <a:solidFill>
                  <a:srgbClr val="262626"/>
                </a:solidFill>
              </a:rPr>
              <a:t> </a:t>
            </a:r>
            <a:r>
              <a:rPr lang="de-DE" sz="3000" dirty="0" err="1" smtClean="0">
                <a:solidFill>
                  <a:srgbClr val="262626"/>
                </a:solidFill>
              </a:rPr>
              <a:t>oi</a:t>
            </a:r>
            <a:r>
              <a:rPr lang="de-DE" sz="3000" dirty="0" smtClean="0">
                <a:solidFill>
                  <a:srgbClr val="262626"/>
                </a:solidFill>
              </a:rPr>
              <a:t> </a:t>
            </a:r>
            <a:r>
              <a:rPr lang="de-DE" sz="3000" dirty="0" err="1" smtClean="0">
                <a:solidFill>
                  <a:srgbClr val="262626"/>
                </a:solidFill>
              </a:rPr>
              <a:t>weoiroe</a:t>
            </a:r>
            <a:r>
              <a:rPr lang="de-DE" sz="3000" dirty="0" smtClean="0">
                <a:solidFill>
                  <a:srgbClr val="262626"/>
                </a:solidFill>
              </a:rPr>
              <a:t> </a:t>
            </a:r>
            <a:r>
              <a:rPr lang="de-DE" sz="3000" dirty="0" err="1" smtClean="0">
                <a:solidFill>
                  <a:srgbClr val="262626"/>
                </a:solidFill>
              </a:rPr>
              <a:t>klsf</a:t>
            </a:r>
            <a:r>
              <a:rPr lang="de-DE" sz="3000" dirty="0" smtClean="0">
                <a:solidFill>
                  <a:srgbClr val="262626"/>
                </a:solidFill>
              </a:rPr>
              <a:t> </a:t>
            </a:r>
            <a:r>
              <a:rPr lang="de-DE" sz="3000" dirty="0" err="1" smtClean="0">
                <a:solidFill>
                  <a:srgbClr val="262626"/>
                </a:solidFill>
              </a:rPr>
              <a:t>owpei</a:t>
            </a:r>
            <a:r>
              <a:rPr lang="de-DE" sz="3000" dirty="0" smtClean="0">
                <a:solidFill>
                  <a:srgbClr val="262626"/>
                </a:solidFill>
              </a:rPr>
              <a:t> . </a:t>
            </a:r>
            <a:r>
              <a:rPr lang="de-DE" sz="3000" dirty="0" err="1" smtClean="0">
                <a:solidFill>
                  <a:srgbClr val="262626"/>
                </a:solidFill>
              </a:rPr>
              <a:t>Oweurjödföl</a:t>
            </a:r>
            <a:r>
              <a:rPr lang="de-DE" sz="3000" dirty="0" smtClean="0">
                <a:solidFill>
                  <a:srgbClr val="262626"/>
                </a:solidFill>
              </a:rPr>
              <a:t>. Ne war </a:t>
            </a:r>
            <a:r>
              <a:rPr lang="de-DE" sz="3000" dirty="0" err="1" smtClean="0">
                <a:solidFill>
                  <a:srgbClr val="262626"/>
                </a:solidFill>
              </a:rPr>
              <a:t>sl</a:t>
            </a:r>
            <a:r>
              <a:rPr lang="de-DE" sz="3000" dirty="0" smtClean="0">
                <a:solidFill>
                  <a:srgbClr val="262626"/>
                </a:solidFill>
              </a:rPr>
              <a:t> </a:t>
            </a:r>
            <a:r>
              <a:rPr lang="de-DE" sz="3000" dirty="0" err="1" smtClean="0">
                <a:solidFill>
                  <a:srgbClr val="262626"/>
                </a:solidFill>
              </a:rPr>
              <a:t>aroi</a:t>
            </a:r>
            <a:r>
              <a:rPr lang="de-DE" sz="3000" dirty="0" smtClean="0">
                <a:solidFill>
                  <a:srgbClr val="262626"/>
                </a:solidFill>
              </a:rPr>
              <a:t> </a:t>
            </a:r>
            <a:r>
              <a:rPr lang="de-DE" sz="3000" dirty="0" err="1" smtClean="0">
                <a:solidFill>
                  <a:srgbClr val="262626"/>
                </a:solidFill>
              </a:rPr>
              <a:t>öpö</a:t>
            </a:r>
            <a:r>
              <a:rPr lang="de-DE" sz="3000" dirty="0" smtClean="0">
                <a:solidFill>
                  <a:srgbClr val="262626"/>
                </a:solidFill>
              </a:rPr>
              <a:t>, </a:t>
            </a:r>
            <a:r>
              <a:rPr lang="de-DE" sz="3000" dirty="0" err="1" smtClean="0">
                <a:solidFill>
                  <a:srgbClr val="262626"/>
                </a:solidFill>
              </a:rPr>
              <a:t>kdaskiwoe</a:t>
            </a:r>
            <a:r>
              <a:rPr lang="de-DE" sz="3000" dirty="0" smtClean="0">
                <a:solidFill>
                  <a:srgbClr val="262626"/>
                </a:solidFill>
              </a:rPr>
              <a:t>  </a:t>
            </a:r>
            <a:r>
              <a:rPr lang="de-DE" sz="3000" dirty="0" err="1" smtClean="0">
                <a:solidFill>
                  <a:srgbClr val="262626"/>
                </a:solidFill>
              </a:rPr>
              <a:t>ipwoerpieoprijlkjsoipeo</a:t>
            </a:r>
            <a:r>
              <a:rPr lang="de-DE" sz="3000" dirty="0" smtClean="0">
                <a:solidFill>
                  <a:srgbClr val="262626"/>
                </a:solidFill>
              </a:rPr>
              <a:t>.</a:t>
            </a:r>
          </a:p>
          <a:p>
            <a:pPr algn="just">
              <a:lnSpc>
                <a:spcPts val="3800"/>
              </a:lnSpc>
            </a:pPr>
            <a:endParaRPr lang="de-DE" sz="3000" dirty="0">
              <a:solidFill>
                <a:srgbClr val="262626"/>
              </a:solidFill>
            </a:endParaRPr>
          </a:p>
          <a:p>
            <a:pPr algn="just">
              <a:lnSpc>
                <a:spcPts val="3800"/>
              </a:lnSpc>
            </a:pPr>
            <a:r>
              <a:rPr lang="de-DE" sz="3000" dirty="0" err="1" smtClean="0">
                <a:solidFill>
                  <a:srgbClr val="262626"/>
                </a:solidFill>
              </a:rPr>
              <a:t>fjzihoiuoiljipou</a:t>
            </a:r>
            <a:endParaRPr lang="de-DE" sz="3000" dirty="0" smtClean="0">
              <a:solidFill>
                <a:srgbClr val="262626"/>
              </a:solidFill>
            </a:endParaRPr>
          </a:p>
          <a:p>
            <a:pPr algn="just">
              <a:lnSpc>
                <a:spcPts val="3800"/>
              </a:lnSpc>
            </a:pPr>
            <a:endParaRPr lang="de-DE" sz="3000" dirty="0" smtClean="0">
              <a:solidFill>
                <a:srgbClr val="262626"/>
              </a:solidFill>
            </a:endParaRPr>
          </a:p>
          <a:p>
            <a:pPr algn="just">
              <a:lnSpc>
                <a:spcPts val="3800"/>
              </a:lnSpc>
            </a:pPr>
            <a:r>
              <a:rPr lang="de-DE" sz="3000" dirty="0" smtClean="0">
                <a:solidFill>
                  <a:srgbClr val="262626"/>
                </a:solidFill>
              </a:rPr>
              <a:t>Bis hier her.</a:t>
            </a:r>
          </a:p>
        </p:txBody>
      </p:sp>
      <p:sp>
        <p:nvSpPr>
          <p:cNvPr id="37" name="Textfeld 36"/>
          <p:cNvSpPr txBox="1"/>
          <p:nvPr/>
        </p:nvSpPr>
        <p:spPr>
          <a:xfrm>
            <a:off x="1890515" y="14491494"/>
            <a:ext cx="12529392" cy="923330"/>
          </a:xfrm>
          <a:prstGeom prst="rect">
            <a:avLst/>
          </a:prstGeom>
          <a:noFill/>
        </p:spPr>
        <p:txBody>
          <a:bodyPr wrap="square" rtlCol="0">
            <a:spAutoFit/>
          </a:bodyPr>
          <a:lstStyle/>
          <a:p>
            <a:r>
              <a:rPr lang="de-DE" sz="5400" dirty="0" smtClean="0">
                <a:solidFill>
                  <a:schemeClr val="accent6"/>
                </a:solidFill>
                <a:latin typeface="+mj-lt"/>
                <a:cs typeface="Times New Roman" pitchFamily="18" charset="0"/>
              </a:rPr>
              <a:t>Fragestellung/Ausgangssituation/Ziel</a:t>
            </a:r>
          </a:p>
        </p:txBody>
      </p:sp>
      <p:sp>
        <p:nvSpPr>
          <p:cNvPr id="41" name="Textfeld 40"/>
          <p:cNvSpPr txBox="1"/>
          <p:nvPr/>
        </p:nvSpPr>
        <p:spPr>
          <a:xfrm>
            <a:off x="1890515" y="15463716"/>
            <a:ext cx="12529392" cy="4478149"/>
          </a:xfrm>
          <a:prstGeom prst="rect">
            <a:avLst/>
          </a:prstGeom>
          <a:noFill/>
        </p:spPr>
        <p:txBody>
          <a:bodyPr wrap="square" rtlCol="0">
            <a:spAutoFit/>
          </a:bodyPr>
          <a:lstStyle/>
          <a:p>
            <a:pPr algn="just">
              <a:lnSpc>
                <a:spcPts val="3800"/>
              </a:lnSpc>
            </a:pPr>
            <a:r>
              <a:rPr lang="de-DE" sz="3000" b="1" dirty="0" smtClean="0">
                <a:solidFill>
                  <a:srgbClr val="262626"/>
                </a:solidFill>
              </a:rPr>
              <a:t>Arial 30pt </a:t>
            </a:r>
            <a:r>
              <a:rPr lang="de-DE" sz="3000" b="1" dirty="0" err="1" smtClean="0">
                <a:solidFill>
                  <a:srgbClr val="262626"/>
                </a:solidFill>
              </a:rPr>
              <a:t>bold</a:t>
            </a:r>
            <a:r>
              <a:rPr lang="de-DE" sz="3000" b="1" dirty="0" smtClean="0">
                <a:solidFill>
                  <a:srgbClr val="262626"/>
                </a:solidFill>
              </a:rPr>
              <a:t> </a:t>
            </a:r>
            <a:r>
              <a:rPr lang="en-US" sz="3000" b="1" dirty="0" smtClean="0">
                <a:solidFill>
                  <a:srgbClr val="262626"/>
                </a:solidFill>
              </a:rPr>
              <a:t>SEM investigation of prominent sample features</a:t>
            </a:r>
            <a:r>
              <a:rPr lang="de-DE" sz="3000" b="1" dirty="0" smtClean="0">
                <a:solidFill>
                  <a:srgbClr val="262626"/>
                </a:solidFill>
              </a:rPr>
              <a:t> </a:t>
            </a:r>
            <a:endParaRPr lang="en-US" sz="3000" b="1" dirty="0" smtClean="0">
              <a:solidFill>
                <a:srgbClr val="262626"/>
              </a:solidFill>
            </a:endParaRPr>
          </a:p>
          <a:p>
            <a:pPr algn="just">
              <a:lnSpc>
                <a:spcPts val="3800"/>
              </a:lnSpc>
            </a:pPr>
            <a:r>
              <a:rPr lang="de-DE" sz="3000" dirty="0" smtClean="0">
                <a:solidFill>
                  <a:srgbClr val="262626"/>
                </a:solidFill>
              </a:rPr>
              <a:t>Arial 30pt </a:t>
            </a: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facilisis</a:t>
            </a:r>
            <a:r>
              <a:rPr lang="de-DE" sz="3000" dirty="0" smtClean="0">
                <a:solidFill>
                  <a:srgbClr val="262626"/>
                </a:solidFill>
              </a:rPr>
              <a:t> </a:t>
            </a:r>
            <a:r>
              <a:rPr lang="de-DE" sz="3000" dirty="0" err="1" smtClean="0">
                <a:solidFill>
                  <a:srgbClr val="262626"/>
                </a:solidFill>
              </a:rPr>
              <a:t>suscipit</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et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lectus</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a:t>
            </a:r>
            <a:r>
              <a:rPr lang="de-DE" sz="3000" dirty="0" err="1" smtClean="0">
                <a:solidFill>
                  <a:srgbClr val="262626"/>
                </a:solidFill>
              </a:rPr>
              <a:t>ut</a:t>
            </a:r>
            <a:r>
              <a:rPr lang="de-DE" sz="3000" dirty="0" smtClean="0">
                <a:solidFill>
                  <a:srgbClr val="262626"/>
                </a:solidFill>
              </a:rPr>
              <a:t>. Morbi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 Nam </a:t>
            </a:r>
            <a:r>
              <a:rPr lang="de-DE" sz="3000" dirty="0" err="1" smtClean="0">
                <a:solidFill>
                  <a:srgbClr val="262626"/>
                </a:solidFill>
              </a:rPr>
              <a:t>ac</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sem</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mauris</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mattis</a:t>
            </a:r>
            <a:r>
              <a:rPr lang="de-DE" sz="3000" dirty="0" smtClean="0">
                <a:solidFill>
                  <a:srgbClr val="262626"/>
                </a:solidFill>
              </a:rPr>
              <a:t> </a:t>
            </a:r>
            <a:r>
              <a:rPr lang="de-DE" sz="3000" dirty="0" err="1" smtClean="0">
                <a:solidFill>
                  <a:srgbClr val="262626"/>
                </a:solidFill>
              </a:rPr>
              <a:t>quis</a:t>
            </a:r>
            <a:r>
              <a:rPr lang="de-DE" sz="3000" dirty="0" smtClean="0">
                <a:solidFill>
                  <a:srgbClr val="262626"/>
                </a:solidFill>
              </a:rPr>
              <a:t> </a:t>
            </a:r>
            <a:r>
              <a:rPr lang="de-DE" sz="3000" dirty="0" err="1" smtClean="0">
                <a:solidFill>
                  <a:srgbClr val="262626"/>
                </a:solidFill>
              </a:rPr>
              <a:t>mollis</a:t>
            </a:r>
            <a:r>
              <a:rPr lang="de-DE" sz="3000" dirty="0" smtClean="0">
                <a:solidFill>
                  <a:srgbClr val="262626"/>
                </a:solidFill>
              </a:rPr>
              <a:t> </a:t>
            </a:r>
            <a:r>
              <a:rPr lang="de-DE" sz="3000" dirty="0" err="1" smtClean="0">
                <a:solidFill>
                  <a:srgbClr val="262626"/>
                </a:solidFill>
              </a:rPr>
              <a:t>id</a:t>
            </a:r>
            <a:r>
              <a:rPr lang="de-DE" sz="3000" dirty="0" smtClean="0">
                <a:solidFill>
                  <a:srgbClr val="262626"/>
                </a:solidFill>
              </a:rPr>
              <a:t>, </a:t>
            </a:r>
            <a:r>
              <a:rPr lang="de-DE" sz="3000" dirty="0" err="1" smtClean="0">
                <a:solidFill>
                  <a:srgbClr val="262626"/>
                </a:solidFill>
              </a:rPr>
              <a:t>dignissim</a:t>
            </a:r>
            <a:r>
              <a:rPr lang="de-DE" sz="3000" dirty="0" smtClean="0">
                <a:solidFill>
                  <a:srgbClr val="262626"/>
                </a:solidFill>
              </a:rPr>
              <a:t> </a:t>
            </a:r>
            <a:r>
              <a:rPr lang="de-DE" sz="3000" dirty="0" err="1" smtClean="0">
                <a:solidFill>
                  <a:srgbClr val="262626"/>
                </a:solidFill>
              </a:rPr>
              <a:t>vel</a:t>
            </a:r>
            <a:r>
              <a:rPr lang="de-DE" sz="3000" dirty="0" smtClean="0">
                <a:solidFill>
                  <a:srgbClr val="262626"/>
                </a:solidFill>
              </a:rPr>
              <a:t> mi. In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urna</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turpis</a:t>
            </a:r>
            <a:r>
              <a:rPr lang="de-DE" sz="3000" dirty="0" smtClean="0">
                <a:solidFill>
                  <a:srgbClr val="262626"/>
                </a:solidFill>
              </a:rPr>
              <a:t> </a:t>
            </a:r>
            <a:r>
              <a:rPr lang="de-DE" sz="3000" dirty="0" err="1" smtClean="0">
                <a:solidFill>
                  <a:srgbClr val="262626"/>
                </a:solidFill>
              </a:rPr>
              <a:t>posuere</a:t>
            </a:r>
            <a:r>
              <a:rPr lang="de-DE" sz="3000" dirty="0" smtClean="0">
                <a:solidFill>
                  <a:srgbClr val="262626"/>
                </a:solidFill>
              </a:rPr>
              <a:t> </a:t>
            </a:r>
            <a:r>
              <a:rPr lang="de-DE" sz="3000" dirty="0" err="1" smtClean="0">
                <a:solidFill>
                  <a:srgbClr val="262626"/>
                </a:solidFill>
              </a:rPr>
              <a:t>eleifend</a:t>
            </a:r>
            <a:r>
              <a:rPr lang="de-DE" sz="3000" dirty="0" smtClean="0">
                <a:solidFill>
                  <a:srgbClr val="262626"/>
                </a:solidFill>
              </a:rPr>
              <a:t>. </a:t>
            </a:r>
            <a:r>
              <a:rPr lang="de-DE" sz="3000" dirty="0" err="1" smtClean="0">
                <a:solidFill>
                  <a:srgbClr val="262626"/>
                </a:solidFill>
              </a:rPr>
              <a:t>Nunc</a:t>
            </a:r>
            <a:r>
              <a:rPr lang="de-DE" sz="3000" dirty="0" smtClean="0">
                <a:solidFill>
                  <a:srgbClr val="262626"/>
                </a:solidFill>
              </a:rPr>
              <a:t> </a:t>
            </a:r>
            <a:r>
              <a:rPr lang="de-DE" sz="3000" dirty="0" err="1" smtClean="0">
                <a:solidFill>
                  <a:srgbClr val="262626"/>
                </a:solidFill>
              </a:rPr>
              <a:t>rhoncus</a:t>
            </a:r>
            <a:r>
              <a:rPr lang="de-DE" sz="3000" dirty="0" smtClean="0">
                <a:solidFill>
                  <a:srgbClr val="262626"/>
                </a:solidFill>
              </a:rPr>
              <a:t>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non </a:t>
            </a:r>
            <a:r>
              <a:rPr lang="de-DE" sz="3000" dirty="0" err="1" smtClean="0">
                <a:solidFill>
                  <a:srgbClr val="262626"/>
                </a:solidFill>
              </a:rPr>
              <a:t>lacinia</a:t>
            </a:r>
            <a:r>
              <a:rPr lang="de-DE" sz="3000" dirty="0" smtClean="0">
                <a:solidFill>
                  <a:srgbClr val="262626"/>
                </a:solidFill>
              </a:rPr>
              <a:t> </a:t>
            </a:r>
            <a:r>
              <a:rPr lang="de-DE" sz="3000" dirty="0" err="1" smtClean="0">
                <a:solidFill>
                  <a:srgbClr val="262626"/>
                </a:solidFill>
              </a:rPr>
              <a:t>dui</a:t>
            </a:r>
            <a:r>
              <a:rPr lang="de-DE" sz="3000" dirty="0" smtClean="0">
                <a:solidFill>
                  <a:srgbClr val="262626"/>
                </a:solidFill>
              </a:rPr>
              <a:t> </a:t>
            </a:r>
            <a:r>
              <a:rPr lang="de-DE" sz="3000" dirty="0" err="1" smtClean="0">
                <a:solidFill>
                  <a:srgbClr val="262626"/>
                </a:solidFill>
              </a:rPr>
              <a:t>tristique</a:t>
            </a:r>
            <a:r>
              <a:rPr lang="de-DE" sz="3000" dirty="0" smtClean="0">
                <a:solidFill>
                  <a:srgbClr val="262626"/>
                </a:solidFill>
              </a:rPr>
              <a:t> id. </a:t>
            </a:r>
            <a:r>
              <a:rPr lang="de-DE" sz="3000" dirty="0" err="1" smtClean="0">
                <a:solidFill>
                  <a:srgbClr val="262626"/>
                </a:solidFill>
              </a:rPr>
              <a:t>Curabitur</a:t>
            </a:r>
            <a:r>
              <a:rPr lang="de-DE" sz="3000" dirty="0" smtClean="0">
                <a:solidFill>
                  <a:srgbClr val="262626"/>
                </a:solidFill>
              </a:rPr>
              <a:t> </a:t>
            </a:r>
            <a:r>
              <a:rPr lang="de-DE" sz="3000" dirty="0" err="1" smtClean="0">
                <a:solidFill>
                  <a:srgbClr val="262626"/>
                </a:solidFill>
              </a:rPr>
              <a:t>eu</a:t>
            </a:r>
            <a:r>
              <a:rPr lang="de-DE" sz="3000" dirty="0" smtClean="0">
                <a:solidFill>
                  <a:srgbClr val="262626"/>
                </a:solidFill>
              </a:rPr>
              <a:t> </a:t>
            </a:r>
            <a:r>
              <a:rPr lang="de-DE" sz="3000" dirty="0" err="1" smtClean="0">
                <a:solidFill>
                  <a:srgbClr val="262626"/>
                </a:solidFill>
              </a:rPr>
              <a:t>nisl</a:t>
            </a:r>
            <a:r>
              <a:rPr lang="de-DE" sz="3000" dirty="0" smtClean="0">
                <a:solidFill>
                  <a:srgbClr val="262626"/>
                </a:solidFill>
              </a:rPr>
              <a:t> </a:t>
            </a:r>
            <a:r>
              <a:rPr lang="de-DE" sz="3000" dirty="0" err="1" smtClean="0">
                <a:solidFill>
                  <a:srgbClr val="262626"/>
                </a:solidFill>
              </a:rPr>
              <a:t>sit</a:t>
            </a:r>
            <a:r>
              <a:rPr lang="de-DE" sz="3000" dirty="0" smtClean="0">
                <a:solidFill>
                  <a:srgbClr val="262626"/>
                </a:solidFill>
              </a:rPr>
              <a:t> </a:t>
            </a:r>
            <a:r>
              <a:rPr lang="de-DE" sz="3000" dirty="0" err="1" smtClean="0">
                <a:solidFill>
                  <a:srgbClr val="262626"/>
                </a:solidFill>
              </a:rPr>
              <a:t>amet</a:t>
            </a:r>
            <a:r>
              <a:rPr lang="de-DE" sz="3000" dirty="0" smtClean="0">
                <a:solidFill>
                  <a:srgbClr val="262626"/>
                </a:solidFill>
              </a:rPr>
              <a:t> </a:t>
            </a:r>
            <a:r>
              <a:rPr lang="de-DE" sz="3000" dirty="0" err="1" smtClean="0">
                <a:solidFill>
                  <a:srgbClr val="262626"/>
                </a:solidFill>
              </a:rPr>
              <a:t>massa</a:t>
            </a:r>
            <a:r>
              <a:rPr lang="de-DE" sz="3000" dirty="0" smtClean="0">
                <a:solidFill>
                  <a:srgbClr val="262626"/>
                </a:solidFill>
              </a:rPr>
              <a:t> </a:t>
            </a:r>
            <a:r>
              <a:rPr lang="de-DE" sz="3000" dirty="0" err="1" smtClean="0">
                <a:solidFill>
                  <a:srgbClr val="262626"/>
                </a:solidFill>
              </a:rPr>
              <a:t>semper</a:t>
            </a:r>
            <a:r>
              <a:rPr lang="de-DE" sz="3000" dirty="0" smtClean="0">
                <a:solidFill>
                  <a:srgbClr val="262626"/>
                </a:solidFill>
              </a:rPr>
              <a:t> </a:t>
            </a:r>
            <a:r>
              <a:rPr lang="de-DE" sz="3000" dirty="0" err="1" smtClean="0">
                <a:solidFill>
                  <a:srgbClr val="262626"/>
                </a:solidFill>
              </a:rPr>
              <a:t>fermentum</a:t>
            </a:r>
            <a:r>
              <a:rPr lang="de-DE" sz="3000" dirty="0" smtClean="0">
                <a:solidFill>
                  <a:srgbClr val="262626"/>
                </a:solidFill>
              </a:rPr>
              <a:t>.</a:t>
            </a:r>
          </a:p>
          <a:p>
            <a:pPr algn="just">
              <a:lnSpc>
                <a:spcPts val="3800"/>
              </a:lnSpc>
            </a:pPr>
            <a:r>
              <a:rPr lang="de-DE" sz="3000" dirty="0" err="1" smtClean="0">
                <a:solidFill>
                  <a:srgbClr val="262626"/>
                </a:solidFill>
              </a:rPr>
              <a:t>Cras</a:t>
            </a:r>
            <a:r>
              <a:rPr lang="de-DE" sz="3000" dirty="0" smtClean="0">
                <a:solidFill>
                  <a:srgbClr val="262626"/>
                </a:solidFill>
              </a:rPr>
              <a:t> </a:t>
            </a:r>
            <a:r>
              <a:rPr lang="de-DE" sz="3000" dirty="0" err="1" smtClean="0">
                <a:solidFill>
                  <a:srgbClr val="262626"/>
                </a:solidFill>
              </a:rPr>
              <a:t>venenatis</a:t>
            </a:r>
            <a:r>
              <a:rPr lang="de-DE" sz="3000" dirty="0" smtClean="0">
                <a:solidFill>
                  <a:srgbClr val="262626"/>
                </a:solidFill>
              </a:rPr>
              <a:t> ante </a:t>
            </a:r>
            <a:r>
              <a:rPr lang="de-DE" sz="3000" dirty="0" err="1" smtClean="0">
                <a:solidFill>
                  <a:srgbClr val="262626"/>
                </a:solidFill>
              </a:rPr>
              <a:t>risus</a:t>
            </a:r>
            <a:r>
              <a:rPr lang="de-DE" sz="3000" dirty="0" smtClean="0">
                <a:solidFill>
                  <a:srgbClr val="262626"/>
                </a:solidFill>
              </a:rPr>
              <a:t>, </a:t>
            </a:r>
            <a:r>
              <a:rPr lang="de-DE" sz="3000" dirty="0" err="1" smtClean="0">
                <a:solidFill>
                  <a:srgbClr val="262626"/>
                </a:solidFill>
              </a:rPr>
              <a:t>molestie</a:t>
            </a:r>
            <a:r>
              <a:rPr lang="de-DE" sz="3000" dirty="0" smtClean="0">
                <a:solidFill>
                  <a:srgbClr val="262626"/>
                </a:solidFill>
              </a:rPr>
              <a:t> </a:t>
            </a:r>
            <a:r>
              <a:rPr lang="de-DE" sz="3000" dirty="0" err="1" smtClean="0">
                <a:solidFill>
                  <a:srgbClr val="262626"/>
                </a:solidFill>
              </a:rPr>
              <a:t>gravida</a:t>
            </a:r>
            <a:r>
              <a:rPr lang="de-DE" sz="3000" dirty="0" smtClean="0">
                <a:solidFill>
                  <a:srgbClr val="262626"/>
                </a:solidFill>
              </a:rPr>
              <a:t> </a:t>
            </a:r>
            <a:r>
              <a:rPr lang="de-DE" sz="3000" dirty="0" err="1" smtClean="0">
                <a:solidFill>
                  <a:srgbClr val="262626"/>
                </a:solidFill>
              </a:rPr>
              <a:t>lorem</a:t>
            </a:r>
            <a:r>
              <a:rPr lang="de-DE" sz="3000" dirty="0" smtClean="0">
                <a:solidFill>
                  <a:srgbClr val="262626"/>
                </a:solidFill>
              </a:rPr>
              <a:t>. </a:t>
            </a:r>
            <a:r>
              <a:rPr lang="de-DE" sz="3000" dirty="0" err="1" smtClean="0">
                <a:solidFill>
                  <a:srgbClr val="262626"/>
                </a:solidFill>
              </a:rPr>
              <a:t>Quisque</a:t>
            </a:r>
            <a:r>
              <a:rPr lang="de-DE" sz="3000" dirty="0" smtClean="0">
                <a:solidFill>
                  <a:srgbClr val="262626"/>
                </a:solidFill>
              </a:rPr>
              <a:t> </a:t>
            </a:r>
            <a:r>
              <a:rPr lang="de-DE" sz="3000" dirty="0" err="1" smtClean="0">
                <a:solidFill>
                  <a:srgbClr val="262626"/>
                </a:solidFill>
              </a:rPr>
              <a:t>nisi</a:t>
            </a:r>
            <a:r>
              <a:rPr lang="de-DE" sz="3000" dirty="0" smtClean="0">
                <a:solidFill>
                  <a:srgbClr val="262626"/>
                </a:solidFill>
              </a:rPr>
              <a:t> </a:t>
            </a:r>
            <a:r>
              <a:rPr lang="de-DE" sz="3000" dirty="0" err="1" smtClean="0">
                <a:solidFill>
                  <a:srgbClr val="262626"/>
                </a:solidFill>
              </a:rPr>
              <a:t>metus</a:t>
            </a:r>
            <a:r>
              <a:rPr lang="de-DE" sz="3000" dirty="0" smtClean="0">
                <a:solidFill>
                  <a:srgbClr val="262626"/>
                </a:solidFill>
              </a:rPr>
              <a:t>, </a:t>
            </a:r>
            <a:r>
              <a:rPr lang="de-DE" sz="3000" dirty="0" err="1" smtClean="0">
                <a:solidFill>
                  <a:srgbClr val="262626"/>
                </a:solidFill>
              </a:rPr>
              <a:t>vulputate</a:t>
            </a:r>
            <a:r>
              <a:rPr lang="de-DE" sz="3000" dirty="0" smtClean="0">
                <a:solidFill>
                  <a:srgbClr val="262626"/>
                </a:solidFill>
              </a:rPr>
              <a:t> </a:t>
            </a:r>
            <a:r>
              <a:rPr lang="de-DE" sz="3000" dirty="0" err="1" smtClean="0">
                <a:solidFill>
                  <a:srgbClr val="262626"/>
                </a:solidFill>
              </a:rPr>
              <a:t>eget</a:t>
            </a:r>
            <a:r>
              <a:rPr lang="de-DE" sz="3000" dirty="0" smtClean="0">
                <a:solidFill>
                  <a:srgbClr val="262626"/>
                </a:solidFill>
              </a:rPr>
              <a:t> </a:t>
            </a:r>
            <a:r>
              <a:rPr lang="de-DE" sz="3000" dirty="0" err="1" smtClean="0">
                <a:solidFill>
                  <a:srgbClr val="262626"/>
                </a:solidFill>
              </a:rPr>
              <a:t>euismod</a:t>
            </a:r>
            <a:r>
              <a:rPr lang="de-DE" sz="3000" dirty="0" smtClean="0">
                <a:solidFill>
                  <a:srgbClr val="262626"/>
                </a:solidFill>
              </a:rPr>
              <a:t> in, </a:t>
            </a:r>
            <a:r>
              <a:rPr lang="de-DE" sz="3000" dirty="0" err="1" smtClean="0">
                <a:solidFill>
                  <a:srgbClr val="262626"/>
                </a:solidFill>
              </a:rPr>
              <a:t>ornare</a:t>
            </a:r>
            <a:r>
              <a:rPr lang="de-DE" sz="3000" dirty="0" smtClean="0">
                <a:solidFill>
                  <a:srgbClr val="262626"/>
                </a:solidFill>
              </a:rPr>
              <a:t> </a:t>
            </a:r>
            <a:r>
              <a:rPr lang="de-DE" sz="3000" dirty="0" err="1" smtClean="0">
                <a:solidFill>
                  <a:srgbClr val="262626"/>
                </a:solidFill>
              </a:rPr>
              <a:t>sed</a:t>
            </a:r>
            <a:r>
              <a:rPr lang="de-DE" sz="3000" dirty="0" smtClean="0">
                <a:solidFill>
                  <a:srgbClr val="262626"/>
                </a:solidFill>
              </a:rPr>
              <a:t> </a:t>
            </a:r>
            <a:r>
              <a:rPr lang="de-DE" sz="3000" dirty="0" err="1" smtClean="0">
                <a:solidFill>
                  <a:srgbClr val="262626"/>
                </a:solidFill>
              </a:rPr>
              <a:t>quam</a:t>
            </a:r>
            <a:r>
              <a:rPr lang="de-DE" sz="3000" dirty="0" smtClean="0">
                <a:solidFill>
                  <a:srgbClr val="262626"/>
                </a:solidFill>
              </a:rPr>
              <a:t>. </a:t>
            </a:r>
            <a:r>
              <a:rPr lang="de-DE" sz="3000" dirty="0" err="1" smtClean="0">
                <a:solidFill>
                  <a:srgbClr val="262626"/>
                </a:solidFill>
              </a:rPr>
              <a:t>Pellentesque</a:t>
            </a:r>
            <a:r>
              <a:rPr lang="de-DE" sz="3000" dirty="0" smtClean="0">
                <a:solidFill>
                  <a:srgbClr val="262626"/>
                </a:solidFill>
              </a:rPr>
              <a:t> </a:t>
            </a:r>
            <a:r>
              <a:rPr lang="de-DE" sz="3000" dirty="0" err="1" smtClean="0">
                <a:solidFill>
                  <a:srgbClr val="262626"/>
                </a:solidFill>
              </a:rPr>
              <a:t>vehicula</a:t>
            </a:r>
            <a:r>
              <a:rPr lang="de-DE" sz="3000" dirty="0" smtClean="0">
                <a:solidFill>
                  <a:srgbClr val="262626"/>
                </a:solidFill>
              </a:rPr>
              <a:t> </a:t>
            </a:r>
            <a:r>
              <a:rPr lang="de-DE" sz="3000" dirty="0" err="1" smtClean="0">
                <a:solidFill>
                  <a:srgbClr val="262626"/>
                </a:solidFill>
              </a:rPr>
              <a:t>purus</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eros</a:t>
            </a:r>
            <a:r>
              <a:rPr lang="de-DE" sz="3000" dirty="0" smtClean="0">
                <a:solidFill>
                  <a:srgbClr val="262626"/>
                </a:solidFill>
              </a:rPr>
              <a:t> </a:t>
            </a:r>
            <a:r>
              <a:rPr lang="de-DE" sz="3000" dirty="0" err="1" smtClean="0">
                <a:solidFill>
                  <a:srgbClr val="262626"/>
                </a:solidFill>
              </a:rPr>
              <a:t>ultricies</a:t>
            </a:r>
            <a:r>
              <a:rPr lang="de-DE" sz="3000" dirty="0" smtClean="0">
                <a:solidFill>
                  <a:srgbClr val="262626"/>
                </a:solidFill>
              </a:rPr>
              <a:t> </a:t>
            </a:r>
            <a:r>
              <a:rPr lang="de-DE" sz="3000" dirty="0" err="1" smtClean="0">
                <a:solidFill>
                  <a:srgbClr val="262626"/>
                </a:solidFill>
              </a:rPr>
              <a:t>feugiat</a:t>
            </a:r>
            <a:r>
              <a:rPr lang="de-DE" sz="3000" dirty="0" smtClean="0">
                <a:solidFill>
                  <a:srgbClr val="262626"/>
                </a:solidFill>
              </a:rPr>
              <a:t>. </a:t>
            </a:r>
            <a:r>
              <a:rPr lang="de-DE" sz="3000" dirty="0" err="1" smtClean="0">
                <a:solidFill>
                  <a:srgbClr val="262626"/>
                </a:solidFill>
              </a:rPr>
              <a:t>Proin</a:t>
            </a:r>
            <a:r>
              <a:rPr lang="de-DE" sz="3000" dirty="0" smtClean="0">
                <a:solidFill>
                  <a:srgbClr val="262626"/>
                </a:solidFill>
              </a:rPr>
              <a:t> </a:t>
            </a:r>
            <a:r>
              <a:rPr lang="de-DE" sz="3000" dirty="0" err="1" smtClean="0">
                <a:solidFill>
                  <a:srgbClr val="262626"/>
                </a:solidFill>
              </a:rPr>
              <a:t>vitae</a:t>
            </a:r>
            <a:r>
              <a:rPr lang="de-DE" sz="3000" dirty="0" smtClean="0">
                <a:solidFill>
                  <a:srgbClr val="262626"/>
                </a:solidFill>
              </a:rPr>
              <a:t> </a:t>
            </a:r>
            <a:r>
              <a:rPr lang="de-DE" sz="3000" dirty="0" err="1" smtClean="0">
                <a:solidFill>
                  <a:srgbClr val="262626"/>
                </a:solidFill>
              </a:rPr>
              <a:t>orci</a:t>
            </a:r>
            <a:r>
              <a:rPr lang="de-DE" sz="3000" dirty="0" smtClean="0">
                <a:solidFill>
                  <a:srgbClr val="262626"/>
                </a:solidFill>
              </a:rPr>
              <a:t>..</a:t>
            </a:r>
          </a:p>
        </p:txBody>
      </p:sp>
    </p:spTree>
    <p:extLst>
      <p:ext uri="{BB962C8B-B14F-4D97-AF65-F5344CB8AC3E}">
        <p14:creationId xmlns:p14="http://schemas.microsoft.com/office/powerpoint/2010/main" val="4058847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HSKL">
      <a:dk1>
        <a:srgbClr val="262626"/>
      </a:dk1>
      <a:lt1>
        <a:sysClr val="window" lastClr="FFFFFF"/>
      </a:lt1>
      <a:dk2>
        <a:srgbClr val="0A5A64"/>
      </a:dk2>
      <a:lt2>
        <a:srgbClr val="FFFFFF"/>
      </a:lt2>
      <a:accent1>
        <a:srgbClr val="82B432"/>
      </a:accent1>
      <a:accent2>
        <a:srgbClr val="1E9650"/>
      </a:accent2>
      <a:accent3>
        <a:srgbClr val="0A5A64"/>
      </a:accent3>
      <a:accent4>
        <a:srgbClr val="32828C"/>
      </a:accent4>
      <a:accent5>
        <a:srgbClr val="28B4DC"/>
      </a:accent5>
      <a:accent6>
        <a:srgbClr val="234565"/>
      </a:accent6>
      <a:hlink>
        <a:srgbClr val="94C11F"/>
      </a:hlink>
      <a:folHlink>
        <a:srgbClr val="10BBEF"/>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Benutzerdefiniert</PresentationFormat>
  <Paragraphs>48</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Marios</dc:creator>
  <cp:lastModifiedBy>Jessica Weyer</cp:lastModifiedBy>
  <cp:revision>41</cp:revision>
  <cp:lastPrinted>2017-02-07T13:09:34Z</cp:lastPrinted>
  <dcterms:created xsi:type="dcterms:W3CDTF">2015-02-05T17:02:36Z</dcterms:created>
  <dcterms:modified xsi:type="dcterms:W3CDTF">2017-02-07T16:22:40Z</dcterms:modified>
</cp:coreProperties>
</file>